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BE4F8A8-80C3-46B6-80EF-CA5EB367E0C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8D6D710-0E72-4ACC-AB64-80E6BBE34B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tsalive.ca/en/mus/greatcomposers/haydn.html" TargetMode="External"/><Relationship Id="rId2" Type="http://schemas.openxmlformats.org/officeDocument/2006/relationships/hyperlink" Target="http://www.dsokids.com/listen/composerdetail.aspx?composerid=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ceysinger.com/kids/music.html" TargetMode="External"/><Relationship Id="rId2" Type="http://schemas.openxmlformats.org/officeDocument/2006/relationships/hyperlink" Target="http://www.songdrop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Papa Haydn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Comedy in Music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68" y="1447800"/>
            <a:ext cx="3168732" cy="340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4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Haydn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Franz Joseph Haydn contributed to the development of the modern Symphony and string quartet. He wrote over 100 symphonies!</a:t>
            </a:r>
          </a:p>
          <a:p>
            <a:r>
              <a:rPr lang="en-US" dirty="0" smtClean="0"/>
              <a:t>He was also a prankster who loved humor in music. Many of his pieces contain comic moments and at least three- The Surprise Symphony, The Farewell Symphony and the Joke Quartet were written for humorous purposes.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3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visit a few websites and learn about Haydn and his music. </a:t>
            </a:r>
          </a:p>
          <a:p>
            <a:r>
              <a:rPr lang="en-US" dirty="0" smtClean="0"/>
              <a:t>You will also visit other websites dealing with humor in music and rate them according to how funny they are.</a:t>
            </a:r>
          </a:p>
          <a:p>
            <a:r>
              <a:rPr lang="en-US" dirty="0" smtClean="0"/>
              <a:t>You will then develop your own idea for humorous music pieces (appropriate in nature)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7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Visit the following websites and answer the questions on Task 1 sheet.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http://www.dsokids.com/listen/composerdetail.aspx?composerid=14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artsalive.ca/en/mus/greatcomposers/haydn.html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Listen to the Joke Quartet on my website to answer the question about it.  The joke part begins around </a:t>
            </a:r>
          </a:p>
          <a:p>
            <a:pPr marL="0" indent="0">
              <a:buNone/>
            </a:pPr>
            <a:r>
              <a:rPr lang="en-US" dirty="0" smtClean="0"/>
              <a:t>The joke starts with around :47 seconds to 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5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 following websites and listen to a few songs. Fill out Task 2 </a:t>
            </a:r>
            <a:r>
              <a:rPr lang="en-US" dirty="0" smtClean="0"/>
              <a:t>sheet</a:t>
            </a:r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://www.songdrops.com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www.traceysinger.com/kids/music.html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484348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82</TotalTime>
  <Words>195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Papa Haydn</vt:lpstr>
      <vt:lpstr>Haydn Intro</vt:lpstr>
      <vt:lpstr>Task</vt:lpstr>
      <vt:lpstr>Process</vt:lpstr>
      <vt:lpstr>Process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Operations</dc:creator>
  <cp:lastModifiedBy>IT Operations</cp:lastModifiedBy>
  <cp:revision>8</cp:revision>
  <dcterms:created xsi:type="dcterms:W3CDTF">2012-03-26T18:44:01Z</dcterms:created>
  <dcterms:modified xsi:type="dcterms:W3CDTF">2012-03-30T14:31:19Z</dcterms:modified>
</cp:coreProperties>
</file>