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A81471A-7AA0-41A1-ACF2-A4B1DDE24044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B96B126-CE77-4426-AE47-CB4BB5D609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stav-mahler.org/english/" TargetMode="External"/><Relationship Id="rId2" Type="http://schemas.openxmlformats.org/officeDocument/2006/relationships/hyperlink" Target="http://www.classical.net/music/comp.lst/mahler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ical.net/music/comp.lst/hindemith.php" TargetMode="External"/><Relationship Id="rId2" Type="http://schemas.openxmlformats.org/officeDocument/2006/relationships/hyperlink" Target="http://www.bach-cantatas.com/Lib/Hindemith-Paul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arch.ebscohost.com/login.aspx?direct=true&amp;db=funk&amp;AN=HI069800&amp;site=srck5-live" TargetMode="External"/><Relationship Id="rId4" Type="http://schemas.openxmlformats.org/officeDocument/2006/relationships/hyperlink" Target="http://www.paul-hindemith.org/content/view/65/89/lang,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ical.net/music/comp.lst/straussr.php" TargetMode="External"/><Relationship Id="rId2" Type="http://schemas.openxmlformats.org/officeDocument/2006/relationships/hyperlink" Target="http://www.dsokids.com/listen/ComposerDetail.aspx?composerID=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arch.ebscohost.com/login.aspx?direct=true&amp;db=funk&amp;AN=ST196800&amp;site=srck5-live" TargetMode="External"/><Relationship Id="rId4" Type="http://schemas.openxmlformats.org/officeDocument/2006/relationships/hyperlink" Target="http://www.richardstrauss.at/html_e/17_willkommen/0fs_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Mahler, Strauss, </a:t>
            </a:r>
            <a:r>
              <a:rPr lang="en-US" dirty="0"/>
              <a:t>Hindemith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19-20</a:t>
            </a:r>
            <a:r>
              <a:rPr lang="en-US" baseline="30000" dirty="0" smtClean="0"/>
              <a:t>th</a:t>
            </a:r>
            <a:r>
              <a:rPr lang="en-US" dirty="0" smtClean="0"/>
              <a:t> Century Music</a:t>
            </a:r>
            <a:br>
              <a:rPr lang="en-US" dirty="0" smtClean="0"/>
            </a:br>
            <a:r>
              <a:rPr lang="en-US" dirty="0" smtClean="0"/>
              <a:t>German Composers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Three of the great German composers of the late Romantic Era/Early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included Richard Strauss, Paul Hindemith and Gustav Mahler.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of these men greatly influenced music. They also had interesting connections to Germany and German politics making their lives as interesting as their music.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7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01396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First you will visit some websites searching for information about each composer. 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fill out a “Meet the Composers” sheet for each composer.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Then you will pick one composer to research more in depth. Answer the following questions:</a:t>
            </a:r>
          </a:p>
          <a:p>
            <a:pPr marL="514350" lvl="1" indent="-342900">
              <a:buAutoNum type="arabicPeriod"/>
            </a:pPr>
            <a:r>
              <a:rPr lang="en-US" dirty="0" smtClean="0"/>
              <a:t>What did this person die?</a:t>
            </a:r>
          </a:p>
          <a:p>
            <a:pPr marL="514350" lvl="1" indent="-342900">
              <a:buAutoNum type="arabicPeriod"/>
            </a:pPr>
            <a:r>
              <a:rPr lang="en-US" dirty="0" smtClean="0"/>
              <a:t>What was something interesting about their life?</a:t>
            </a:r>
          </a:p>
          <a:p>
            <a:pPr marL="514350" lvl="1" indent="-342900">
              <a:buAutoNum type="arabicPeriod"/>
            </a:pPr>
            <a:r>
              <a:rPr lang="en-US" dirty="0" smtClean="0"/>
              <a:t>What kind of music was this person most known for?</a:t>
            </a:r>
          </a:p>
          <a:p>
            <a:pPr marL="514350" lvl="1" indent="-342900">
              <a:buAutoNum type="arabicPeriod"/>
            </a:pPr>
            <a:r>
              <a:rPr lang="en-US" dirty="0" smtClean="0"/>
              <a:t>Did people like his music?</a:t>
            </a:r>
          </a:p>
          <a:p>
            <a:pPr marL="514350" lvl="1" indent="-342900">
              <a:buAutoNum type="arabicPeriod"/>
            </a:pPr>
            <a:r>
              <a:rPr lang="en-US" dirty="0" smtClean="0"/>
              <a:t>Did he move to another country? If so, why?</a:t>
            </a:r>
          </a:p>
          <a:p>
            <a:pPr lvl="1" indent="0">
              <a:buNone/>
            </a:pPr>
            <a:r>
              <a:rPr lang="en-US" dirty="0" smtClean="0"/>
              <a:t>4. Find a sound clip of a piece of their music that you think is interesting.</a:t>
            </a:r>
          </a:p>
          <a:p>
            <a:pPr lvl="1" indent="0">
              <a:buNone/>
            </a:pPr>
            <a:r>
              <a:rPr lang="en-US" dirty="0" smtClean="0"/>
              <a:t>5. Find a picture of the composer.</a:t>
            </a:r>
          </a:p>
          <a:p>
            <a:pPr lvl="1" indent="0">
              <a:buNone/>
            </a:pPr>
            <a:r>
              <a:rPr lang="en-US" dirty="0" smtClean="0"/>
              <a:t>6. Create a </a:t>
            </a:r>
            <a:r>
              <a:rPr lang="en-US" dirty="0" err="1" smtClean="0"/>
              <a:t>vokie</a:t>
            </a:r>
            <a:r>
              <a:rPr lang="en-US" dirty="0" smtClean="0"/>
              <a:t> for </a:t>
            </a:r>
            <a:r>
              <a:rPr lang="en-US" dirty="0" smtClean="0"/>
              <a:t>the composer </a:t>
            </a:r>
            <a:r>
              <a:rPr lang="en-US" dirty="0" smtClean="0"/>
              <a:t>and try to make it look like the </a:t>
            </a:r>
            <a:r>
              <a:rPr lang="en-US" smtClean="0"/>
              <a:t>composer. </a:t>
            </a:r>
            <a:r>
              <a:rPr lang="en-US" smtClean="0"/>
              <a:t>You </a:t>
            </a:r>
            <a:r>
              <a:rPr lang="en-US" dirty="0" smtClean="0"/>
              <a:t>should have the composer talk about their life and their music. </a:t>
            </a:r>
          </a:p>
          <a:p>
            <a:pPr lvl="1" indent="0">
              <a:buNone/>
            </a:pPr>
            <a:r>
              <a:rPr lang="en-US" dirty="0" smtClean="0"/>
              <a:t>7. Present to the class your </a:t>
            </a:r>
            <a:r>
              <a:rPr lang="en-US" dirty="0" err="1" smtClean="0"/>
              <a:t>vokie</a:t>
            </a:r>
            <a:r>
              <a:rPr lang="en-US" dirty="0" smtClean="0"/>
              <a:t> for </a:t>
            </a:r>
            <a:r>
              <a:rPr lang="en-US" dirty="0" smtClean="0"/>
              <a:t>the composer and the sound clip that you’ve chosen. </a:t>
            </a:r>
          </a:p>
          <a:p>
            <a:pPr marL="514350" lvl="1" indent="-342900">
              <a:buAutoNum type="arabicPeriod"/>
            </a:pPr>
            <a:endParaRPr lang="en-US" dirty="0" smtClean="0"/>
          </a:p>
          <a:p>
            <a:pPr marL="514350" lvl="1" indent="-3429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r>
              <a:rPr lang="en-US" u="sng" dirty="0">
                <a:hlinkClick r:id="rId2"/>
              </a:rPr>
              <a:t>http://www.classical.net/music/comp.lst/mahler.php</a:t>
            </a:r>
            <a:endParaRPr lang="en-US" dirty="0"/>
          </a:p>
          <a:p>
            <a:r>
              <a:rPr lang="en-US" u="sng" dirty="0">
                <a:hlinkClick r:id="rId3"/>
              </a:rPr>
              <a:t>http://www.gustav-mahler.org/english/</a:t>
            </a:r>
            <a:endParaRPr lang="en-US" dirty="0"/>
          </a:p>
          <a:p>
            <a:r>
              <a:rPr lang="en-US" dirty="0"/>
              <a:t>http://www.dsokids.com/listen/ComposerDetail.aspx?composerID=25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Gustav Mahler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1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http://www.bach-cantatas.com/Lib/Hindemith-Paul.htm</a:t>
            </a:r>
            <a:endParaRPr lang="en-US" dirty="0"/>
          </a:p>
          <a:p>
            <a:r>
              <a:rPr lang="en-US" u="sng" dirty="0">
                <a:hlinkClick r:id="rId3"/>
              </a:rPr>
              <a:t>http://www.classical.net/music/comp.lst/hindemith.php</a:t>
            </a:r>
            <a:endParaRPr lang="en-US" dirty="0"/>
          </a:p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www.paul-hindemith.org/content/view/65/89/lang,en/</a:t>
            </a:r>
            <a:endParaRPr lang="en-US" u="sng" dirty="0" smtClean="0"/>
          </a:p>
          <a:p>
            <a:r>
              <a:rPr lang="en-US">
                <a:hlinkClick r:id="rId5"/>
              </a:rPr>
              <a:t>http://search.ebscohost.com/login.aspx?direct=true&amp;db=funk&amp;AN=HI069800&amp;site=srck5-live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Hindemith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http://www.dsokids.com/listen/ComposerDetail.aspx?composerID=33</a:t>
            </a:r>
            <a:endParaRPr lang="en-US" dirty="0"/>
          </a:p>
          <a:p>
            <a:r>
              <a:rPr lang="en-US" u="sng" dirty="0">
                <a:hlinkClick r:id="rId3"/>
              </a:rPr>
              <a:t>http://www.classical.net/music/comp.lst/straussr.php</a:t>
            </a: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www.richardstrauss.at/html_e/17_willkommen/0fs_index.html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http://search.ebscohost.com/login.aspx?direct=true&amp;db=funk&amp;AN=ST196800&amp;site=srck5-live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Richard Strauss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42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31</TotalTime>
  <Words>256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19-20th Century Music German Composers</vt:lpstr>
      <vt:lpstr>Introduction </vt:lpstr>
      <vt:lpstr>Task</vt:lpstr>
      <vt:lpstr>Gustav Mahler</vt:lpstr>
      <vt:lpstr>Paul Hindemith</vt:lpstr>
      <vt:lpstr>Richard Strauss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19-20th Century Music German Composers</dc:title>
  <dc:creator>IT Operations</dc:creator>
  <cp:lastModifiedBy>IT Operations</cp:lastModifiedBy>
  <cp:revision>6</cp:revision>
  <dcterms:created xsi:type="dcterms:W3CDTF">2012-03-12T18:53:02Z</dcterms:created>
  <dcterms:modified xsi:type="dcterms:W3CDTF">2012-04-02T12:58:21Z</dcterms:modified>
</cp:coreProperties>
</file>