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0A16-F693-45DA-89AA-3ED43D33B528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714-7392-4D85-B263-67C3DE20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0A16-F693-45DA-89AA-3ED43D33B528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714-7392-4D85-B263-67C3DE20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0A16-F693-45DA-89AA-3ED43D33B528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714-7392-4D85-B263-67C3DE20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0A16-F693-45DA-89AA-3ED43D33B528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714-7392-4D85-B263-67C3DE20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0A16-F693-45DA-89AA-3ED43D33B528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714-7392-4D85-B263-67C3DE20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0A16-F693-45DA-89AA-3ED43D33B528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714-7392-4D85-B263-67C3DE20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0A16-F693-45DA-89AA-3ED43D33B528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714-7392-4D85-B263-67C3DE20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0A16-F693-45DA-89AA-3ED43D33B528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714-7392-4D85-B263-67C3DE20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0A16-F693-45DA-89AA-3ED43D33B528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714-7392-4D85-B263-67C3DE20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0A16-F693-45DA-89AA-3ED43D33B528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714-7392-4D85-B263-67C3DE209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0A16-F693-45DA-89AA-3ED43D33B528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714-7392-4D85-B263-67C3DE20932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6D10A16-F693-45DA-89AA-3ED43D33B528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682714-7392-4D85-B263-67C3DE209323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pbskids.org/jaz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Jazz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5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first two columns of the KWL organizer for the topic of jazz (What I know and What I want to know).</a:t>
            </a:r>
          </a:p>
          <a:p>
            <a:r>
              <a:rPr lang="en-US" dirty="0" smtClean="0"/>
              <a:t>You should have at least 3 things for each column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7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PBS Kids Go! Jazz website</a:t>
            </a:r>
            <a:endParaRPr lang="en-US" dirty="0" smtClean="0"/>
          </a:p>
          <a:p>
            <a:r>
              <a:rPr lang="en-US" dirty="0" smtClean="0"/>
              <a:t>Check out the site and familiarize yourself with the different 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2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3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Timeline</a:t>
            </a:r>
          </a:p>
          <a:p>
            <a:r>
              <a:rPr lang="en-US" dirty="0" smtClean="0"/>
              <a:t>Complete timeline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9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Task 4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third column of KWL sheet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1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finish early explore more of this website!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12834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19</TotalTime>
  <Words>87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Autumn</vt:lpstr>
      <vt:lpstr>Overview of Jazz</vt:lpstr>
      <vt:lpstr>Task 1</vt:lpstr>
      <vt:lpstr>Task 2</vt:lpstr>
      <vt:lpstr>Task 3  </vt:lpstr>
      <vt:lpstr>  Task 4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Jazz</dc:title>
  <dc:creator>IT Operations</dc:creator>
  <cp:lastModifiedBy>IT Operations</cp:lastModifiedBy>
  <cp:revision>2</cp:revision>
  <dcterms:created xsi:type="dcterms:W3CDTF">2012-03-23T17:08:00Z</dcterms:created>
  <dcterms:modified xsi:type="dcterms:W3CDTF">2012-03-23T17:27:08Z</dcterms:modified>
</cp:coreProperties>
</file>