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3297" y="3635411"/>
            <a:ext cx="9443543" cy="2387017"/>
          </a:xfrm>
        </p:spPr>
        <p:txBody>
          <a:bodyPr>
            <a:normAutofit/>
          </a:bodyPr>
          <a:lstStyle/>
          <a:p>
            <a:pPr algn="ctr"/>
            <a:r>
              <a:rPr lang="en-US" sz="6600" dirty="0" smtClean="0"/>
              <a:t>Dependent &amp; Independent Variables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32023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4855" y="551794"/>
            <a:ext cx="10972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Dependent Variable</a:t>
            </a: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The dependent variable depends on the other 			variable for its outcome.  It is represented as 			“y”. On a graph, it is shown on the y-axis.</a:t>
            </a: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Independent Variable</a:t>
            </a: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The independent variable does not depend on the other variable for its outcome. It is represented as “x”. On a graph, it is shown on </a:t>
            </a:r>
            <a:r>
              <a:rPr lang="en-US" sz="32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x-axis</a:t>
            </a: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</a:p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11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0621" y="0"/>
            <a:ext cx="1105162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Examples: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 Paul can draw 6 portraits in 4 hours.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dependent (y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)= # of portraits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independent (x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)= # of hours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 My car can drive 224 miles on 8 gallons of gas.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dependent (y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)= miles driven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independent (x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)= gallons of gas in car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3) It takes Mr. Scott 2 hours to bake 96 cookies.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dependent (y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)= # of cookies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independent (x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)= # of hours</a:t>
            </a: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5300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63</TotalTime>
  <Words>10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Celestial</vt:lpstr>
      <vt:lpstr>Dependent &amp; Independent Variables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Dependent &amp; Independent Variables</dc:title>
  <dc:creator>Meghan Seitz</dc:creator>
  <cp:lastModifiedBy>Meghan Seitz</cp:lastModifiedBy>
  <cp:revision>5</cp:revision>
  <cp:lastPrinted>2014-10-06T12:30:39Z</cp:lastPrinted>
  <dcterms:created xsi:type="dcterms:W3CDTF">2014-10-06T12:16:03Z</dcterms:created>
  <dcterms:modified xsi:type="dcterms:W3CDTF">2014-10-07T15:50:53Z</dcterms:modified>
</cp:coreProperties>
</file>