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042" y="1803405"/>
            <a:ext cx="11193517" cy="1825096"/>
          </a:xfrm>
        </p:spPr>
        <p:txBody>
          <a:bodyPr/>
          <a:lstStyle/>
          <a:p>
            <a:r>
              <a:rPr lang="en-US" dirty="0" smtClean="0"/>
              <a:t>Multi-step Ratio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5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Methods for solving Fraction off sales problems: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1:</a:t>
            </a:r>
            <a:r>
              <a:rPr lang="en-US" sz="3200" dirty="0" smtClean="0"/>
              <a:t> Draw a tape diagram. </a:t>
            </a:r>
          </a:p>
          <a:p>
            <a:endParaRPr lang="en-US" sz="3200" dirty="0" smtClean="0"/>
          </a:p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2</a:t>
            </a:r>
            <a:r>
              <a:rPr lang="en-US" sz="3200" dirty="0" smtClean="0"/>
              <a:t>: Subtract the fraction of the price from the original price.</a:t>
            </a:r>
          </a:p>
          <a:p>
            <a:endParaRPr lang="en-US" sz="3200" dirty="0"/>
          </a:p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3</a:t>
            </a:r>
            <a:r>
              <a:rPr lang="en-US" sz="3200" dirty="0" smtClean="0"/>
              <a:t>: Find the fractional part of the price being paid by subtracting the fraction of the price from 1 whole.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54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841" y="149518"/>
            <a:ext cx="8610600" cy="1293028"/>
          </a:xfrm>
        </p:spPr>
        <p:txBody>
          <a:bodyPr/>
          <a:lstStyle/>
          <a:p>
            <a:pPr algn="l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38" y="1442546"/>
            <a:ext cx="11366938" cy="4024125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A store advertises its end of the season sale with shoes at ¼ off the original price (called the discount rate).</a:t>
            </a:r>
          </a:p>
          <a:p>
            <a:pPr lvl="3"/>
            <a:endParaRPr lang="en-US" sz="3600" dirty="0"/>
          </a:p>
          <a:p>
            <a:pPr lvl="3"/>
            <a:endParaRPr lang="en-US" sz="3600" dirty="0" smtClean="0"/>
          </a:p>
          <a:p>
            <a:pPr lvl="3"/>
            <a:r>
              <a:rPr lang="en-US" sz="3600" dirty="0" smtClean="0"/>
              <a:t>a) If the original price of the shoes is $40, and they are advertised as ¼ off, what is the sale price?</a:t>
            </a:r>
          </a:p>
          <a:p>
            <a:pPr lvl="1"/>
            <a:endParaRPr lang="en-US" sz="3600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6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Tape Diagram</a:t>
            </a:r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			           $40</a:t>
            </a:r>
          </a:p>
          <a:p>
            <a:endParaRPr lang="en-US" sz="3600" dirty="0" smtClean="0"/>
          </a:p>
          <a:p>
            <a:r>
              <a:rPr lang="en-US" sz="3600" dirty="0" smtClean="0"/>
              <a:t>¼ off the original price is: 10 + 10 +10 = $30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30007"/>
              </p:ext>
            </p:extLst>
          </p:nvPr>
        </p:nvGraphicFramePr>
        <p:xfrm>
          <a:off x="1369848" y="3210618"/>
          <a:ext cx="81280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$10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$10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$10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$10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6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Subtract ¼ of the price from the original price.</a:t>
            </a:r>
          </a:p>
          <a:p>
            <a:endParaRPr lang="en-US" sz="3600" dirty="0"/>
          </a:p>
          <a:p>
            <a:r>
              <a:rPr lang="en-US" sz="3600" dirty="0" smtClean="0"/>
              <a:t>$40 – </a:t>
            </a:r>
            <a:r>
              <a:rPr lang="en-US" sz="3600" u="sng" dirty="0" smtClean="0"/>
              <a:t> 1 </a:t>
            </a:r>
            <a:r>
              <a:rPr lang="en-US" sz="3600" dirty="0" smtClean="0"/>
              <a:t>(40) </a:t>
            </a:r>
          </a:p>
          <a:p>
            <a:pPr lvl="2"/>
            <a:r>
              <a:rPr lang="en-US" sz="3200" dirty="0"/>
              <a:t> </a:t>
            </a:r>
            <a:r>
              <a:rPr lang="en-US" sz="3200" dirty="0" smtClean="0"/>
              <a:t>   4</a:t>
            </a:r>
          </a:p>
          <a:p>
            <a:pPr lvl="2"/>
            <a:r>
              <a:rPr lang="en-US" sz="3200" dirty="0" smtClean="0"/>
              <a:t>= 40 – 10</a:t>
            </a:r>
          </a:p>
          <a:p>
            <a:pPr lvl="2"/>
            <a:r>
              <a:rPr lang="en-US" sz="3200" dirty="0" smtClean="0"/>
              <a:t>= $30</a:t>
            </a:r>
          </a:p>
        </p:txBody>
      </p:sp>
    </p:spTree>
    <p:extLst>
      <p:ext uri="{BB962C8B-B14F-4D97-AF65-F5344CB8AC3E}">
        <p14:creationId xmlns:p14="http://schemas.microsoft.com/office/powerpoint/2010/main" val="2782863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35" y="1702677"/>
            <a:ext cx="11506200" cy="4950372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Find the fractional part of the price being paid by subtracting ¼ of the price from 1 whole.</a:t>
            </a:r>
          </a:p>
          <a:p>
            <a:endParaRPr lang="en-US" sz="3600" dirty="0"/>
          </a:p>
          <a:p>
            <a:r>
              <a:rPr lang="en-US" sz="3600" dirty="0" smtClean="0"/>
              <a:t>(</a:t>
            </a:r>
            <a:r>
              <a:rPr lang="en-US" sz="4400" dirty="0" smtClean="0"/>
              <a:t>1</a:t>
            </a:r>
            <a:r>
              <a:rPr lang="en-US" sz="3600" dirty="0" smtClean="0"/>
              <a:t> - </a:t>
            </a:r>
            <a:r>
              <a:rPr lang="en-US" sz="3600" u="sng" dirty="0" smtClean="0"/>
              <a:t> 1 </a:t>
            </a:r>
            <a:r>
              <a:rPr lang="en-US" sz="3600" dirty="0" smtClean="0"/>
              <a:t> ) 40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4</a:t>
            </a:r>
          </a:p>
          <a:p>
            <a:endParaRPr lang="en-US" sz="3600" dirty="0"/>
          </a:p>
          <a:p>
            <a:r>
              <a:rPr lang="en-US" sz="3600" dirty="0" smtClean="0"/>
              <a:t>= </a:t>
            </a:r>
            <a:r>
              <a:rPr lang="en-US" sz="3600" u="sng" dirty="0" smtClean="0"/>
              <a:t> 3 </a:t>
            </a:r>
            <a:r>
              <a:rPr lang="en-US" sz="3600" dirty="0" smtClean="0"/>
              <a:t> . 40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4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</a:p>
          <a:p>
            <a:r>
              <a:rPr lang="en-US" sz="3600" dirty="0" smtClean="0"/>
              <a:t>= $30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35128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51</TotalTime>
  <Words>188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Multi-step Ratio Problems</vt:lpstr>
      <vt:lpstr>Methods for solving Fraction off sales problems:</vt:lpstr>
      <vt:lpstr>Example:</vt:lpstr>
      <vt:lpstr>Method 1</vt:lpstr>
      <vt:lpstr>method 2</vt:lpstr>
      <vt:lpstr>method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Multi-step Ratio Problems</dc:title>
  <dc:creator>Meghan Seitz</dc:creator>
  <cp:lastModifiedBy>Meghan Seitz</cp:lastModifiedBy>
  <cp:revision>8</cp:revision>
  <dcterms:created xsi:type="dcterms:W3CDTF">2014-11-13T13:12:50Z</dcterms:created>
  <dcterms:modified xsi:type="dcterms:W3CDTF">2014-11-13T14:04:45Z</dcterms:modified>
</cp:coreProperties>
</file>