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B6EEFB-BC5D-4279-AD29-A148F599A5D3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8B7E5C-077F-4A62-8F0B-A41D113BF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76600"/>
            <a:ext cx="7162800" cy="2427762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Ratio Application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>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304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610600" cy="41148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price of an item from its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Price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 Price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2438400"/>
            <a:ext cx="8686800" cy="205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AC66BB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Markup:</a:t>
            </a:r>
            <a:r>
              <a:rPr lang="en-US" sz="3600" b="1" dirty="0">
                <a:solidFill>
                  <a:srgbClr val="AC66BB">
                    <a:lumMod val="75000"/>
                  </a:srgbClr>
                </a:solidFill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An </a:t>
            </a:r>
            <a:r>
              <a:rPr lang="en-US" sz="3600" dirty="0">
                <a:solidFill>
                  <a:srgbClr val="F9B63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increase</a:t>
            </a:r>
            <a:r>
              <a:rPr lang="en-US" sz="3600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in the price of an item from its </a:t>
            </a:r>
            <a:r>
              <a:rPr lang="en-US" sz="3600" dirty="0">
                <a:solidFill>
                  <a:srgbClr val="F9B63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Wholesale Price </a:t>
            </a:r>
            <a:r>
              <a:rPr lang="en-US" sz="3600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to </a:t>
            </a:r>
            <a:r>
              <a:rPr lang="en-US" sz="3600" dirty="0">
                <a:solidFill>
                  <a:srgbClr val="F9B63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Retail Price</a:t>
            </a:r>
            <a:r>
              <a:rPr lang="en-US" sz="3600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.</a:t>
            </a:r>
            <a:br>
              <a:rPr lang="en-US" sz="3600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8122920" cy="20484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Original Price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 = Sales Price – 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 price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" y="3048000"/>
            <a:ext cx="8153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Retail Price </a:t>
            </a:r>
            <a:r>
              <a:rPr lang="en-US" sz="3200" b="1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= Wholesale Price + Markup</a:t>
            </a:r>
            <a:br>
              <a:rPr lang="en-US" sz="3200" b="1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3200" b="1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3200" b="1" dirty="0">
                <a:solidFill>
                  <a:srgbClr val="B83D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7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34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Ratio Application Vocabulary</vt:lpstr>
      <vt:lpstr> Discount:  A decrease in the price of an item from its Original Price to Sale Price.</vt:lpstr>
      <vt:lpstr>Sale Price = Original Price – Discount  Profit = Sales Price – original price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Applications</dc:title>
  <dc:creator>IT Operations</dc:creator>
  <cp:lastModifiedBy>Meghan Seitz</cp:lastModifiedBy>
  <cp:revision>5</cp:revision>
  <cp:lastPrinted>2014-11-14T13:13:05Z</cp:lastPrinted>
  <dcterms:created xsi:type="dcterms:W3CDTF">2011-10-17T14:53:11Z</dcterms:created>
  <dcterms:modified xsi:type="dcterms:W3CDTF">2014-11-14T14:04:05Z</dcterms:modified>
</cp:coreProperties>
</file>