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BB6EEFB-BC5D-4279-AD29-A148F599A5D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68B7E5C-077F-4A62-8F0B-A41D113BFCA3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6EEFB-BC5D-4279-AD29-A148F599A5D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7E5C-077F-4A62-8F0B-A41D113BF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6EEFB-BC5D-4279-AD29-A148F599A5D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7E5C-077F-4A62-8F0B-A41D113BF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6EEFB-BC5D-4279-AD29-A148F599A5D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7E5C-077F-4A62-8F0B-A41D113BF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6EEFB-BC5D-4279-AD29-A148F599A5D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7E5C-077F-4A62-8F0B-A41D113BF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6EEFB-BC5D-4279-AD29-A148F599A5D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7E5C-077F-4A62-8F0B-A41D113BFCA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6EEFB-BC5D-4279-AD29-A148F599A5D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7E5C-077F-4A62-8F0B-A41D113BF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6EEFB-BC5D-4279-AD29-A148F599A5D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7E5C-077F-4A62-8F0B-A41D113BF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6EEFB-BC5D-4279-AD29-A148F599A5D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7E5C-077F-4A62-8F0B-A41D113BF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6EEFB-BC5D-4279-AD29-A148F599A5D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7E5C-077F-4A62-8F0B-A41D113BFCA3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6EEFB-BC5D-4279-AD29-A148F599A5D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7E5C-077F-4A62-8F0B-A41D113BF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BB6EEFB-BC5D-4279-AD29-A148F599A5D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68B7E5C-077F-4A62-8F0B-A41D113BFCA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276600"/>
            <a:ext cx="7162800" cy="2427762"/>
          </a:xfrm>
        </p:spPr>
        <p:txBody>
          <a:bodyPr>
            <a:noAutofit/>
          </a:bodyPr>
          <a:lstStyle/>
          <a:p>
            <a:r>
              <a:rPr lang="en-US" sz="8000" b="1" dirty="0" smtClean="0"/>
              <a:t>Ratio Application</a:t>
            </a:r>
            <a:r>
              <a:rPr lang="en-US" sz="8000" b="1" dirty="0" smtClean="0"/>
              <a:t/>
            </a:r>
            <a:br>
              <a:rPr lang="en-US" sz="8000" b="1" dirty="0" smtClean="0"/>
            </a:br>
            <a:r>
              <a:rPr lang="en-US" sz="8000" b="1" dirty="0" smtClean="0"/>
              <a:t>Vocabulary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13045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09800"/>
            <a:ext cx="8610600" cy="4114800"/>
          </a:xfrm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Discount: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decrease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price of an item from its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Original Price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 Price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900" y="2438400"/>
            <a:ext cx="8686800" cy="2057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rgbClr val="AC66BB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Markup:</a:t>
            </a:r>
            <a:r>
              <a:rPr lang="en-US" sz="3600" b="1" dirty="0">
                <a:solidFill>
                  <a:srgbClr val="AC66BB">
                    <a:lumMod val="75000"/>
                  </a:srgbClr>
                </a:solidFill>
                <a:ea typeface="+mj-ea"/>
                <a:cs typeface="+mj-cs"/>
              </a:rPr>
              <a:t> </a:t>
            </a:r>
            <a:r>
              <a:rPr lang="en-US" sz="3600" dirty="0">
                <a:solidFill>
                  <a:srgbClr val="B83D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An </a:t>
            </a:r>
            <a:r>
              <a:rPr lang="en-US" sz="3600" dirty="0">
                <a:solidFill>
                  <a:srgbClr val="F9B63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increase</a:t>
            </a:r>
            <a:r>
              <a:rPr lang="en-US" sz="3600" dirty="0">
                <a:solidFill>
                  <a:srgbClr val="B83D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in the price of an item from its </a:t>
            </a:r>
            <a:r>
              <a:rPr lang="en-US" sz="3600" dirty="0">
                <a:solidFill>
                  <a:srgbClr val="F9B63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Wholesale Price </a:t>
            </a:r>
            <a:r>
              <a:rPr lang="en-US" sz="3600" dirty="0">
                <a:solidFill>
                  <a:srgbClr val="B83D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to </a:t>
            </a:r>
            <a:r>
              <a:rPr lang="en-US" sz="3600" dirty="0">
                <a:solidFill>
                  <a:srgbClr val="F9B63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Retail Price</a:t>
            </a:r>
            <a:r>
              <a:rPr lang="en-US" sz="3600" dirty="0">
                <a:solidFill>
                  <a:srgbClr val="B83D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.</a:t>
            </a:r>
            <a:br>
              <a:rPr lang="en-US" sz="3600" dirty="0">
                <a:solidFill>
                  <a:srgbClr val="B83D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44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581400"/>
            <a:ext cx="8122920" cy="204843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Sale </a:t>
            </a: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Price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Original Price –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Discount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Profit = Sales Price – </a:t>
            </a:r>
            <a:r>
              <a:rPr lang="en-US" sz="3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original price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8120" y="3048000"/>
            <a:ext cx="81534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Retail Price </a:t>
            </a:r>
            <a:r>
              <a:rPr lang="en-US" sz="3200" b="1" dirty="0">
                <a:solidFill>
                  <a:srgbClr val="B83D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= Wholesale Price + Markup</a:t>
            </a:r>
            <a:br>
              <a:rPr lang="en-US" sz="3200" b="1" dirty="0">
                <a:solidFill>
                  <a:srgbClr val="B83D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</a:br>
            <a:r>
              <a:rPr lang="en-US" sz="3200" b="1" dirty="0">
                <a:solidFill>
                  <a:srgbClr val="B83D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/>
            </a:r>
            <a:br>
              <a:rPr lang="en-US" sz="3200" b="1" dirty="0">
                <a:solidFill>
                  <a:srgbClr val="B83D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37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75</TotalTime>
  <Words>34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Century Gothic</vt:lpstr>
      <vt:lpstr>Wingdings 2</vt:lpstr>
      <vt:lpstr>Austin</vt:lpstr>
      <vt:lpstr>Ratio Application Vocabulary</vt:lpstr>
      <vt:lpstr> Discount:  A decrease in the price of an item from its Original Price to Sale Price.</vt:lpstr>
      <vt:lpstr>Sale Price = Original Price – Discount  Profit = Sales Price – original price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Percent Applications</dc:title>
  <dc:creator>IT Operations</dc:creator>
  <cp:lastModifiedBy>Meghan Seitz</cp:lastModifiedBy>
  <cp:revision>5</cp:revision>
  <cp:lastPrinted>2014-11-14T13:13:05Z</cp:lastPrinted>
  <dcterms:created xsi:type="dcterms:W3CDTF">2011-10-17T14:53:11Z</dcterms:created>
  <dcterms:modified xsi:type="dcterms:W3CDTF">2014-11-14T14:04:05Z</dcterms:modified>
</cp:coreProperties>
</file>