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0005"/>
            <a:ext cx="11666483" cy="182509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rate </a:t>
            </a:r>
            <a:br>
              <a:rPr lang="en-US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br>
              <a:rPr lang="en-US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 of proportionality</a:t>
            </a:r>
            <a:endParaRPr lang="en-US" sz="5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36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8276" y="1182414"/>
            <a:ext cx="1081514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3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CONSTANT</a:t>
            </a:r>
            <a:r>
              <a:rPr lang="en-US" sz="32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a specific number. This value stays the same.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32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VARIABLE</a:t>
            </a:r>
            <a:r>
              <a:rPr lang="en-US" sz="32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a letter used to represent any number. This value can change.</a:t>
            </a:r>
          </a:p>
          <a:p>
            <a:endParaRPr lang="en-US" sz="32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PROPORTIONAL RELATIONSHIP</a:t>
            </a:r>
            <a:r>
              <a:rPr lang="en-US" sz="3200" b="1" u="sng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a set of ordered pairs (represented on a table or graph) which follows a rule with the formula 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y=</a:t>
            </a:r>
            <a:r>
              <a:rPr lang="en-US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kx</a:t>
            </a:r>
            <a:r>
              <a:rPr lang="en-US" sz="32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r>
              <a:rPr lang="en-US" sz="32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a constant which we call the </a:t>
            </a:r>
            <a:r>
              <a:rPr lang="en-US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CONSTANT OF PROPORTIONALITY</a:t>
            </a:r>
            <a:r>
              <a:rPr lang="en-US" sz="32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3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218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1793" y="1403131"/>
            <a:ext cx="1124081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to Find the Constant of Proportionality:</a:t>
            </a:r>
          </a:p>
          <a:p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Divide to find the Unit Rate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y/x = k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sz="320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Example: </a:t>
            </a:r>
            <a:endParaRPr lang="en-US" sz="32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7592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44</TotalTime>
  <Words>88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Verdana</vt:lpstr>
      <vt:lpstr>Wingdings</vt:lpstr>
      <vt:lpstr>Vapor Trail</vt:lpstr>
      <vt:lpstr>Unit rate  &amp;  constant of proportionality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rate  &amp;  constant of proportionality</dc:title>
  <dc:creator>Meghan Seitz</dc:creator>
  <cp:lastModifiedBy>Meghan Seitz</cp:lastModifiedBy>
  <cp:revision>6</cp:revision>
  <cp:lastPrinted>2014-09-23T16:21:31Z</cp:lastPrinted>
  <dcterms:created xsi:type="dcterms:W3CDTF">2014-09-23T15:42:01Z</dcterms:created>
  <dcterms:modified xsi:type="dcterms:W3CDTF">2014-09-23T16:26:09Z</dcterms:modified>
</cp:coreProperties>
</file>