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85DDD8-B812-4027-B914-3BD77C76B9A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81890A-B055-496E-A9C1-3611D9A291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57200"/>
            <a:ext cx="8305800" cy="6019800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endParaRPr lang="en-US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endParaRPr lang="en-US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/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Directions: Solve each problem. Make sure to show ALL work!</a:t>
            </a:r>
          </a:p>
          <a:p>
            <a:pPr algn="l"/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The average distance from the earth to the moon is about 4.23 x 10 </a:t>
            </a:r>
            <a:r>
              <a:rPr lang="en-US" sz="14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meters. What is this distance</a:t>
            </a:r>
          </a:p>
          <a:p>
            <a:pPr algn="l"/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written in words?</a:t>
            </a:r>
          </a:p>
          <a:p>
            <a:pPr algn="l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In 2010, the population of Georgia was about eighteen million, six hundred thousand people. </a:t>
            </a:r>
          </a:p>
          <a:p>
            <a:pPr algn="l"/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How would you write this number in Standard Form? </a:t>
            </a:r>
          </a:p>
          <a:p>
            <a:pPr algn="l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How would you write it in Scientific Notation?</a:t>
            </a:r>
          </a:p>
          <a:p>
            <a:pPr algn="l"/>
            <a:endParaRPr lang="en-US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A carpet store sold 150 thousand linear feet of carpet last year. Which of these numbers is NOT</a:t>
            </a:r>
          </a:p>
          <a:p>
            <a:pPr algn="l"/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equivalent to 150 thousand:  15 x 10</a:t>
            </a:r>
            <a:r>
              <a:rPr lang="en-US" sz="14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   0.15 x 10</a:t>
            </a:r>
            <a:r>
              <a:rPr lang="en-US" sz="14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  or   1500 x 10</a:t>
            </a:r>
            <a:r>
              <a:rPr lang="en-US" sz="14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?</a:t>
            </a:r>
          </a:p>
          <a:p>
            <a:pPr algn="l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Explain why the other two numbers ARE equivalent to 150 thousand.</a:t>
            </a:r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6085" y="152400"/>
            <a:ext cx="82253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Problem Solving Activity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320</TotalTime>
  <Words>137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Book Antiqua</vt:lpstr>
      <vt:lpstr>Lucida Sans</vt:lpstr>
      <vt:lpstr>Wingdings</vt:lpstr>
      <vt:lpstr>Wingdings 2</vt:lpstr>
      <vt:lpstr>Wingdings 3</vt:lpstr>
      <vt:lpstr>Apex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 Operations</dc:creator>
  <cp:lastModifiedBy>Meghan Seitz</cp:lastModifiedBy>
  <cp:revision>13</cp:revision>
  <cp:lastPrinted>2011-09-22T15:05:38Z</cp:lastPrinted>
  <dcterms:created xsi:type="dcterms:W3CDTF">2011-09-22T14:09:35Z</dcterms:created>
  <dcterms:modified xsi:type="dcterms:W3CDTF">2014-09-29T12:12:02Z</dcterms:modified>
</cp:coreProperties>
</file>