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Writing and Solving </a:t>
            </a:r>
          </a:p>
          <a:p>
            <a:r>
              <a:rPr lang="en-US" sz="4000" dirty="0" smtClean="0"/>
              <a:t>Linear Equations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98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083967"/>
                <a:ext cx="9819288" cy="3891164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sz="2800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3800" b="1" u="sng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Slope</a:t>
                </a:r>
                <a:r>
                  <a:rPr lang="en-US" sz="3800" b="1" dirty="0" smtClean="0">
                    <a:solidFill>
                      <a:srgbClr val="000000"/>
                    </a:solidFill>
                  </a:rPr>
                  <a:t>-</a:t>
                </a:r>
                <a:r>
                  <a:rPr lang="en-US" sz="3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</a:rPr>
                  <a:t>a number that describes the “steepness” or “slant” of a line. It is the constant rate of change. </a:t>
                </a:r>
                <a:endParaRPr lang="en-US" sz="3800" dirty="0" smtClean="0">
                  <a:solidFill>
                    <a:srgbClr val="000000"/>
                  </a:solidFill>
                </a:endParaRPr>
              </a:p>
              <a:p>
                <a:endParaRPr lang="en-US" sz="3800" dirty="0" smtClean="0">
                  <a:solidFill>
                    <a:srgbClr val="000000"/>
                  </a:solidFill>
                </a:endParaRPr>
              </a:p>
              <a:p>
                <a:r>
                  <a:rPr lang="en-US" sz="3800" dirty="0" smtClean="0">
                    <a:solidFill>
                      <a:srgbClr val="000000"/>
                    </a:solidFill>
                  </a:rPr>
                  <a:t>Example</a:t>
                </a:r>
                <a:r>
                  <a:rPr lang="en-US" sz="3800" dirty="0">
                    <a:solidFill>
                      <a:srgbClr val="000000"/>
                    </a:solidFill>
                  </a:rPr>
                  <a:t>: The </a:t>
                </a:r>
                <a:r>
                  <a:rPr lang="en-US" sz="3800" dirty="0" smtClean="0">
                    <a:solidFill>
                      <a:srgbClr val="000000"/>
                    </a:solidFill>
                  </a:rPr>
                  <a:t>slope </a:t>
                </a:r>
                <a:r>
                  <a:rPr lang="en-US" sz="3800" dirty="0">
                    <a:solidFill>
                      <a:srgbClr val="000000"/>
                    </a:solidFill>
                  </a:rPr>
                  <a:t>of </a:t>
                </a:r>
                <a:r>
                  <a:rPr lang="en-US" sz="3800" dirty="0" smtClean="0">
                    <a:solidFill>
                      <a:srgbClr val="000000"/>
                    </a:solidFill>
                  </a:rPr>
                  <a:t>a line is written 𝑚 = </a:t>
                </a:r>
                <a14:m>
                  <m:oMath xmlns:m="http://schemas.openxmlformats.org/officeDocument/2006/math">
                    <m:r>
                      <a:rPr lang="en-US" sz="3800" b="0" i="1" u="sng" dirty="0" smtClean="0">
                        <a:solidFill>
                          <a:srgbClr val="000000"/>
                        </a:solidFill>
                        <a:ea typeface="Cambria Math" panose="02040503050406030204" pitchFamily="18" charset="0"/>
                      </a:rPr>
                      <m:t>∆ </m:t>
                    </m:r>
                    <m:r>
                      <m:rPr>
                        <m:sty m:val="p"/>
                      </m:rPr>
                      <a:rPr lang="en-US" sz="3800" b="0" i="0" u="sng" dirty="0" smtClean="0">
                        <a:solidFill>
                          <a:srgbClr val="000000"/>
                        </a:solidFill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endParaRPr lang="en-US" sz="3800" u="sng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3800" dirty="0" smtClean="0"/>
                  <a:t>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800" i="1" smtClean="0"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3800" dirty="0" smtClean="0"/>
                  <a:t> y          </a:t>
                </a:r>
                <a:r>
                  <a:rPr lang="en-US" sz="3200" dirty="0" smtClean="0"/>
                  <a:t>          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083967"/>
                <a:ext cx="9819288" cy="3891164"/>
              </a:xfrm>
              <a:blipFill rotWithShape="0">
                <a:blip r:embed="rId2"/>
                <a:stretch>
                  <a:fillRect l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9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87821" y="567559"/>
                <a:ext cx="10657489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 smtClean="0"/>
              </a:p>
              <a:p>
                <a:pPr lvl="0"/>
                <a:r>
                  <a:rPr lang="en-US" sz="3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Term</a:t>
                </a:r>
                <a:r>
                  <a:rPr lang="en-US" sz="3200" dirty="0" smtClean="0"/>
                  <a:t> - the </a:t>
                </a:r>
                <a:r>
                  <a:rPr lang="en-US" sz="3200" dirty="0"/>
                  <a:t>product of an integer power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and a constant, or just a constant.  </a:t>
                </a:r>
                <a:r>
                  <a:rPr lang="en-US" sz="3200" dirty="0" smtClean="0"/>
                  <a:t>Separated by operation symbols </a:t>
                </a:r>
                <a:r>
                  <a:rPr lang="en-US" sz="3200" b="1" dirty="0" smtClean="0"/>
                  <a:t>(+, -, 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÷,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lvl="0"/>
                <a:r>
                  <a:rPr lang="en-US" sz="3200" dirty="0" smtClean="0"/>
                  <a:t>		</a:t>
                </a:r>
                <a:r>
                  <a:rPr lang="en-US" sz="3200" i="1" dirty="0" smtClean="0"/>
                  <a:t>Example: 4x</a:t>
                </a:r>
              </a:p>
              <a:p>
                <a:pPr lvl="0"/>
                <a:endParaRPr lang="en-US" sz="3200" dirty="0"/>
              </a:p>
              <a:p>
                <a:pPr lvl="0"/>
                <a:r>
                  <a:rPr lang="en-US" sz="3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Constant</a:t>
                </a:r>
                <a:r>
                  <a:rPr lang="en-US" sz="3200" dirty="0" smtClean="0"/>
                  <a:t> - any </a:t>
                </a:r>
                <a:r>
                  <a:rPr lang="en-US" sz="3200" dirty="0"/>
                  <a:t>fixed </a:t>
                </a:r>
                <a:r>
                  <a:rPr lang="en-US" sz="3200" dirty="0" smtClean="0"/>
                  <a:t>number (without a variable).</a:t>
                </a:r>
                <a:endParaRPr lang="en-US" sz="3200" dirty="0" smtClean="0"/>
              </a:p>
              <a:p>
                <a:pPr lvl="0"/>
                <a:r>
                  <a:rPr lang="en-US" sz="3200" dirty="0" smtClean="0"/>
                  <a:t>		</a:t>
                </a:r>
                <a:r>
                  <a:rPr lang="en-US" sz="3200" i="1" dirty="0" smtClean="0"/>
                  <a:t>Example: 12</a:t>
                </a:r>
              </a:p>
              <a:p>
                <a:pPr lvl="0"/>
                <a:endParaRPr lang="en-US" sz="3200" dirty="0"/>
              </a:p>
              <a:p>
                <a:pPr lvl="0"/>
                <a:r>
                  <a:rPr lang="en-US" sz="3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Coefficient </a:t>
                </a:r>
                <a:r>
                  <a:rPr lang="en-US" sz="3200" dirty="0" smtClean="0"/>
                  <a:t>– The constant (number) in front of the variable when </a:t>
                </a:r>
                <a:r>
                  <a:rPr lang="en-US" sz="3200" dirty="0"/>
                  <a:t>a term is the product of a constant(s) and a power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i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 4</a:t>
                </a:r>
                <a:endParaRPr lang="en-US" sz="32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21" y="567559"/>
                <a:ext cx="10657489" cy="5386090"/>
              </a:xfrm>
              <a:prstGeom prst="rect">
                <a:avLst/>
              </a:prstGeom>
              <a:blipFill rotWithShape="0">
                <a:blip r:embed="rId2"/>
                <a:stretch>
                  <a:fillRect l="-1487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3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77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 Math</vt:lpstr>
      <vt:lpstr>Garamond</vt:lpstr>
      <vt:lpstr>Times New Roman</vt:lpstr>
      <vt:lpstr>Organic</vt:lpstr>
      <vt:lpstr>Module 4</vt:lpstr>
      <vt:lpstr>Vocabulary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</dc:title>
  <dc:creator>Meghan Seitz</dc:creator>
  <cp:lastModifiedBy>Meghan Seitz</cp:lastModifiedBy>
  <cp:revision>4</cp:revision>
  <dcterms:created xsi:type="dcterms:W3CDTF">2015-02-19T17:15:12Z</dcterms:created>
  <dcterms:modified xsi:type="dcterms:W3CDTF">2015-02-23T14:54:07Z</dcterms:modified>
</cp:coreProperties>
</file>