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Linear vs. Non-Linear Expressions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15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Vocabulary: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Linear Expressions:</a:t>
            </a:r>
            <a:r>
              <a:rPr lang="en-US" sz="4400" dirty="0" smtClean="0"/>
              <a:t> Sums of constants and products of constants and X raised to a power of 0 or 1.</a:t>
            </a:r>
          </a:p>
          <a:p>
            <a:pPr lvl="2"/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Examples:</a:t>
            </a:r>
            <a:r>
              <a:rPr lang="en-US" sz="4400" dirty="0" smtClean="0"/>
              <a:t> </a:t>
            </a:r>
            <a:r>
              <a:rPr lang="en-US" sz="4400" dirty="0" smtClean="0"/>
              <a:t>4 + 3x</a:t>
            </a:r>
            <a:r>
              <a:rPr lang="en-US" sz="4400" dirty="0" smtClean="0"/>
              <a:t>,   </a:t>
            </a:r>
            <a:r>
              <a:rPr lang="en-US" sz="4400" dirty="0" smtClean="0"/>
              <a:t>7x + x - 15</a:t>
            </a:r>
            <a:r>
              <a:rPr lang="en-US" sz="4400" dirty="0" smtClean="0"/>
              <a:t>,     </a:t>
            </a:r>
            <a:endParaRPr lang="en-US" sz="4400" dirty="0" smtClean="0"/>
          </a:p>
          <a:p>
            <a:pPr marL="1371600" lvl="3" indent="0">
              <a:buNone/>
            </a:pPr>
            <a:r>
              <a:rPr lang="en-US" sz="4400" dirty="0"/>
              <a:t>	</a:t>
            </a:r>
            <a:r>
              <a:rPr lang="en-US" sz="4400" dirty="0" smtClean="0"/>
              <a:t>			</a:t>
            </a:r>
            <a:r>
              <a:rPr lang="en-US" sz="4400" dirty="0" smtClean="0"/>
              <a:t>½x + 7 - 2</a:t>
            </a:r>
            <a:endParaRPr lang="en-US" sz="4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71681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lvl="0">
                  <a:buClr>
                    <a:srgbClr val="1E5155">
                      <a:lumMod val="40000"/>
                      <a:lumOff val="60000"/>
                    </a:srgbClr>
                  </a:buClr>
                </a:pPr>
                <a:r>
                  <a:rPr lang="en-US" sz="4400" u="sng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Non-Linear Expressions:</a:t>
                </a:r>
                <a:r>
                  <a:rPr lang="en-US" sz="4400" dirty="0" smtClean="0">
                    <a:solidFill>
                      <a:prstClr val="white"/>
                    </a:solidFill>
                  </a:rPr>
                  <a:t> Sums of constants and products of constants and X raised to a power that is not 0 or 1.</a:t>
                </a:r>
              </a:p>
              <a:p>
                <a:pPr lvl="2">
                  <a:buClr>
                    <a:srgbClr val="1E5155">
                      <a:lumMod val="40000"/>
                      <a:lumOff val="60000"/>
                    </a:srgbClr>
                  </a:buClr>
                </a:pPr>
                <a:r>
                  <a:rPr lang="en-US" sz="4000" u="sng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Examples:</a:t>
                </a:r>
                <a:r>
                  <a:rPr lang="en-US" sz="4000" dirty="0" smtClean="0">
                    <a:solidFill>
                      <a:prstClr val="white"/>
                    </a:solidFill>
                  </a:rPr>
                  <a:t>  2x</a:t>
                </a:r>
                <a:r>
                  <a:rPr lang="en-US" sz="4000" baseline="30000" dirty="0" smtClean="0">
                    <a:solidFill>
                      <a:prstClr val="white"/>
                    </a:solidFill>
                  </a:rPr>
                  <a:t>2</a:t>
                </a:r>
                <a:r>
                  <a:rPr lang="en-US" sz="4000" dirty="0" smtClean="0">
                    <a:solidFill>
                      <a:prstClr val="white"/>
                    </a:solidFill>
                  </a:rPr>
                  <a:t> – 9, -6x</a:t>
                </a:r>
                <a:r>
                  <a:rPr lang="en-US" sz="4000" baseline="30000" dirty="0" smtClean="0">
                    <a:solidFill>
                      <a:prstClr val="white"/>
                    </a:solidFill>
                  </a:rPr>
                  <a:t>-3</a:t>
                </a:r>
                <a:r>
                  <a:rPr lang="en-US" sz="4000" dirty="0" smtClean="0">
                    <a:solidFill>
                      <a:prstClr val="white"/>
                    </a:solidFill>
                  </a:rPr>
                  <a:t> + 8 + x,</a:t>
                </a:r>
              </a:p>
              <a:p>
                <a:pPr marL="1371600" lvl="3" indent="0">
                  <a:buClr>
                    <a:srgbClr val="1E5155">
                      <a:lumMod val="40000"/>
                      <a:lumOff val="60000"/>
                    </a:srgbClr>
                  </a:buClr>
                  <a:buNone/>
                </a:pPr>
                <a:r>
                  <a:rPr lang="en-US" sz="3800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		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800" b="0" i="1" smtClean="0">
                            <a:solidFill>
                              <a:prstClr val="white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800" b="0" i="1" smtClean="0">
                            <a:solidFill>
                              <a:prstClr val="white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800" b="0" i="1" smtClean="0">
                            <a:solidFill>
                              <a:prstClr val="white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3800" b="0" i="1" smtClean="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+8</m:t>
                    </m:r>
                  </m:oMath>
                </a14:m>
                <a:r>
                  <a:rPr lang="en-US" sz="3800" dirty="0" smtClean="0">
                    <a:solidFill>
                      <a:prstClr val="white"/>
                    </a:solidFill>
                  </a:rPr>
                  <a:t> </a:t>
                </a:r>
                <a:r>
                  <a:rPr lang="en-US" sz="3200" smtClean="0">
                    <a:solidFill>
                      <a:prstClr val="white"/>
                    </a:solidFill>
                  </a:rPr>
                  <a:t>(because this </a:t>
                </a:r>
                <a:r>
                  <a:rPr lang="en-US" sz="3200" dirty="0" smtClean="0">
                    <a:solidFill>
                      <a:prstClr val="white"/>
                    </a:solidFill>
                  </a:rPr>
                  <a:t>is x</a:t>
                </a:r>
                <a:r>
                  <a:rPr lang="en-US" sz="3200" baseline="30000" dirty="0" smtClean="0">
                    <a:solidFill>
                      <a:prstClr val="white"/>
                    </a:solidFill>
                  </a:rPr>
                  <a:t>-1</a:t>
                </a:r>
                <a:r>
                  <a:rPr lang="en-US" sz="3200" dirty="0" smtClean="0">
                    <a:solidFill>
                      <a:prstClr val="white"/>
                    </a:solidFill>
                  </a:rPr>
                  <a:t>)</a:t>
                </a:r>
                <a:endParaRPr lang="en-US" sz="3200" dirty="0">
                  <a:solidFill>
                    <a:prstClr val="white"/>
                  </a:solidFill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907" t="-4797" r="-1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05787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78</TotalTime>
  <Words>76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Cambria Math</vt:lpstr>
      <vt:lpstr>Century Gothic</vt:lpstr>
      <vt:lpstr>Wingdings 3</vt:lpstr>
      <vt:lpstr>Ion</vt:lpstr>
      <vt:lpstr>Linear vs. Non-Linear Expressions</vt:lpstr>
      <vt:lpstr>Vocabulary: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Expressions &amp; Equations</dc:title>
  <dc:creator>Meghan Seitz</dc:creator>
  <cp:lastModifiedBy>Meghan Seitz</cp:lastModifiedBy>
  <cp:revision>13</cp:revision>
  <dcterms:created xsi:type="dcterms:W3CDTF">2015-02-26T14:44:42Z</dcterms:created>
  <dcterms:modified xsi:type="dcterms:W3CDTF">2017-01-04T14:11:44Z</dcterms:modified>
</cp:coreProperties>
</file>