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6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0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15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50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04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280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33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41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2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0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9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4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8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08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63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54474" y="2652024"/>
            <a:ext cx="907492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Operations in </a:t>
            </a:r>
          </a:p>
          <a:p>
            <a:pPr algn="ctr"/>
            <a:r>
              <a:rPr lang="en-US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6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cientific </a:t>
            </a:r>
            <a:r>
              <a:rPr lang="en-US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n-US" sz="66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otation</a:t>
            </a:r>
            <a:endParaRPr lang="en-US" sz="6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550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039" y="271432"/>
            <a:ext cx="34996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Addition</a:t>
            </a:r>
            <a:endParaRPr lang="en-US" sz="72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110" y="1471761"/>
            <a:ext cx="114615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add numbers in scientific notation: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1) Add the constants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2) Keep the exponent the same</a:t>
            </a: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Example: 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(2.1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+ (3.2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= (2.1 + 3.2)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  <a:p>
            <a:r>
              <a:rPr lang="en-US" sz="36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 5.3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en-US" sz="3600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570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3025" y="350259"/>
            <a:ext cx="35106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Subtraction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841" y="1273589"/>
            <a:ext cx="115088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subtract numbers in scientific notation: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1) Subtract the constants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2) Keep the exponents the same.</a:t>
            </a:r>
          </a:p>
          <a:p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Example: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(7.9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– (6.8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= (7.9 – 6.8)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= 1.1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en-US" sz="3600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9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33801" y="208370"/>
            <a:ext cx="4229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Multiplication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1231" y="1131700"/>
            <a:ext cx="1172954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Multiply numbers in scientific notation: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1) Multiply the constants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2) Add the exponents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Example: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(5.1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( 2.0 x 10 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= (5.1 x 2.0) (10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= 10.2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</a:p>
          <a:p>
            <a:endParaRPr lang="en-US" sz="3600" baseline="30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= 1.02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US" sz="3600" baseline="300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+1</a:t>
            </a:r>
          </a:p>
          <a:p>
            <a:r>
              <a:rPr lang="en-US" sz="3600" baseline="300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baseline="300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 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1.02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en-US" sz="3600" baseline="30000" dirty="0" smtClean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urved Down Arrow 3"/>
          <p:cNvSpPr/>
          <p:nvPr/>
        </p:nvSpPr>
        <p:spPr>
          <a:xfrm rot="11128969">
            <a:off x="3354123" y="5034296"/>
            <a:ext cx="445824" cy="2690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12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5632" y="161073"/>
            <a:ext cx="2476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Division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372" y="1245475"/>
            <a:ext cx="116191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divide numbers in scientific notation: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1) Divide the constants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2) Subtract the exponents</a:t>
            </a:r>
          </a:p>
          <a:p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Example: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</a:t>
            </a:r>
            <a:r>
              <a:rPr lang="en-US" sz="3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6.2 x 10</a:t>
            </a:r>
            <a:r>
              <a:rPr lang="en-US" sz="3600" u="sng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en-US" sz="3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6.2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x </a:t>
            </a:r>
            <a:r>
              <a:rPr lang="en-US" sz="3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en-US" sz="3600" u="sng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3.0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</a:p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2.0 x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2.0    10</a:t>
            </a:r>
            <a:r>
              <a:rPr lang="en-US" sz="36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sz="3600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78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34</TotalTime>
  <Words>36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Seitz</dc:creator>
  <cp:lastModifiedBy>Meghan Seitz</cp:lastModifiedBy>
  <cp:revision>9</cp:revision>
  <dcterms:created xsi:type="dcterms:W3CDTF">2014-10-02T15:38:53Z</dcterms:created>
  <dcterms:modified xsi:type="dcterms:W3CDTF">2014-10-02T16:13:16Z</dcterms:modified>
</cp:coreProperties>
</file>