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Similar Triangles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3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642" y="161317"/>
            <a:ext cx="10364451" cy="1596177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similar triangles?</a:t>
            </a:r>
            <a:endParaRPr lang="en-US" sz="5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7800" y="1555592"/>
            <a:ext cx="12014200" cy="232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6654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tabLst/>
            </a:pP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Triangles that have: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sz="3600" dirty="0" smtClean="0">
                <a:latin typeface="Arial" panose="020B0604020202020204" pitchFamily="34" charset="0"/>
              </a:rPr>
              <a:t> Corresponding </a:t>
            </a:r>
            <a:r>
              <a:rPr lang="en-US" altLang="en-US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angles</a:t>
            </a:r>
            <a:r>
              <a:rPr lang="en-US" altLang="en-US" sz="3600" dirty="0" smtClean="0">
                <a:latin typeface="Arial" panose="020B0604020202020204" pitchFamily="34" charset="0"/>
              </a:rPr>
              <a:t> that are congruent.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2">
                  <a:lumMod val="60000"/>
                  <a:lumOff val="40000"/>
                </a:schemeClr>
              </a:buClr>
              <a:buSzTx/>
              <a:buFont typeface="Wingdings" panose="05000000000000000000" pitchFamily="2" charset="2"/>
              <a:buChar char="Ø"/>
              <a:tabLst/>
            </a:pPr>
            <a:r>
              <a:rPr lang="en-US" altLang="en-US" sz="3600" dirty="0">
                <a:latin typeface="Arial" panose="020B0604020202020204" pitchFamily="34" charset="0"/>
              </a:rPr>
              <a:t> </a:t>
            </a:r>
            <a:r>
              <a:rPr lang="en-US" altLang="en-US" sz="3600" dirty="0" smtClean="0">
                <a:latin typeface="Arial" panose="020B0604020202020204" pitchFamily="34" charset="0"/>
              </a:rPr>
              <a:t>Corresponding </a:t>
            </a:r>
            <a:r>
              <a:rPr lang="en-US" altLang="en-US" sz="36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side lengths</a:t>
            </a:r>
            <a:r>
              <a:rPr lang="en-US" altLang="en-US" sz="3600" dirty="0" smtClean="0">
                <a:latin typeface="Arial" panose="020B0604020202020204" pitchFamily="34" charset="0"/>
              </a:rPr>
              <a:t> that are proportional.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032" name="Picture 8" descr="picture of 3 similar triang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" y="4776918"/>
            <a:ext cx="6188868" cy="208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7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Angles are congruent</a:t>
            </a:r>
            <a:endParaRPr lang="en-US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 descr="angle of similar tri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4" y="2394030"/>
            <a:ext cx="8329593" cy="276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93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Corresponding sides are proportional</a:t>
            </a:r>
            <a:endParaRPr lang="en-US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250" y="1851959"/>
            <a:ext cx="8445499" cy="4205859"/>
          </a:xfrm>
        </p:spPr>
      </p:pic>
    </p:spTree>
    <p:extLst>
      <p:ext uri="{BB962C8B-B14F-4D97-AF65-F5344CB8AC3E}">
        <p14:creationId xmlns:p14="http://schemas.microsoft.com/office/powerpoint/2010/main" val="4252770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Scale factor </a:t>
            </a:r>
            <a:br>
              <a:rPr lang="en-US" sz="4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(constant of proportionality)</a:t>
            </a:r>
            <a:endParaRPr lang="en-US" sz="4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91422712"/>
              </p:ext>
            </p:extLst>
          </p:nvPr>
        </p:nvGraphicFramePr>
        <p:xfrm>
          <a:off x="1143000" y="2092801"/>
          <a:ext cx="10363200" cy="3657600"/>
        </p:xfrm>
        <a:graphic>
          <a:graphicData uri="http://schemas.openxmlformats.org/drawingml/2006/table">
            <a:tbl>
              <a:tblPr/>
              <a:tblGrid>
                <a:gridCol w="103632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The </a:t>
                      </a:r>
                      <a:r>
                        <a:rPr lang="en-US" sz="3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ratio</a:t>
                      </a:r>
                      <a:r>
                        <a:rPr lang="en-US" sz="3600" dirty="0"/>
                        <a:t> between corresponding sides. </a:t>
                      </a:r>
                      <a:r>
                        <a:rPr lang="en-US" sz="3600" dirty="0" smtClean="0"/>
                        <a:t>In the example, </a:t>
                      </a:r>
                      <a:r>
                        <a:rPr lang="en-US" sz="3600" dirty="0"/>
                        <a:t>the larger triangle's sides are two times the smaller triangles </a:t>
                      </a:r>
                      <a:r>
                        <a:rPr lang="en-US" sz="3600" dirty="0" smtClean="0"/>
                        <a:t>sides, </a:t>
                      </a:r>
                      <a:r>
                        <a:rPr lang="en-US" sz="3600" dirty="0"/>
                        <a:t>so the scale factor is </a:t>
                      </a:r>
                      <a:r>
                        <a:rPr lang="en-US" sz="3600" dirty="0" smtClean="0"/>
                        <a:t>2.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  <a:latin typeface="MathJax_Main-Web"/>
                        </a:rPr>
                        <a:t>16⋅2</a:t>
                      </a:r>
                      <a:r>
                        <a:rPr lang="en-US" sz="3600" dirty="0">
                          <a:effectLst/>
                        </a:rPr>
                        <a:t>  = 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  <a:latin typeface="MathJax_Main-Web"/>
                        </a:rPr>
                        <a:t>22⋅2</a:t>
                      </a:r>
                      <a:r>
                        <a:rPr lang="en-US" sz="3600" dirty="0">
                          <a:effectLst/>
                        </a:rPr>
                        <a:t>  = 44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effectLst/>
                          <a:latin typeface="MathJax_Main-Web"/>
                        </a:rPr>
                        <a:t>25⋅2</a:t>
                      </a:r>
                      <a:r>
                        <a:rPr lang="en-US" sz="3600" dirty="0">
                          <a:effectLst/>
                        </a:rPr>
                        <a:t>  = 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64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42</TotalTime>
  <Words>74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MathJax_Main-Web</vt:lpstr>
      <vt:lpstr>Tw Cen MT</vt:lpstr>
      <vt:lpstr>Wingdings</vt:lpstr>
      <vt:lpstr>Droplet</vt:lpstr>
      <vt:lpstr>Similar Triangles</vt:lpstr>
      <vt:lpstr>What are similar triangles?</vt:lpstr>
      <vt:lpstr>Corresponding Angles are congruent</vt:lpstr>
      <vt:lpstr>Corresponding sides are proportional</vt:lpstr>
      <vt:lpstr>Scale factor  (constant of proportionality)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 Triangles</dc:title>
  <dc:creator>Meghan Seitz</dc:creator>
  <cp:lastModifiedBy>Meghan Seitz</cp:lastModifiedBy>
  <cp:revision>8</cp:revision>
  <dcterms:created xsi:type="dcterms:W3CDTF">2015-01-06T19:53:54Z</dcterms:created>
  <dcterms:modified xsi:type="dcterms:W3CDTF">2016-01-04T14:45:47Z</dcterms:modified>
</cp:coreProperties>
</file>