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023907" cy="3329581"/>
          </a:xfrm>
        </p:spPr>
        <p:txBody>
          <a:bodyPr/>
          <a:lstStyle/>
          <a:p>
            <a:r>
              <a:rPr lang="en-US" dirty="0" smtClean="0"/>
              <a:t>Systems of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5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0323"/>
          </a:xfrm>
        </p:spPr>
        <p:txBody>
          <a:bodyPr/>
          <a:lstStyle/>
          <a:p>
            <a:r>
              <a:rPr lang="en-US" dirty="0" smtClean="0"/>
              <a:t>Example of Elimination: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15" y="1156771"/>
            <a:ext cx="12008385" cy="5552501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2x + y = 8</a:t>
            </a:r>
          </a:p>
          <a:p>
            <a:pPr marL="0" indent="0">
              <a:buNone/>
            </a:pPr>
            <a:r>
              <a:rPr lang="en-US" sz="2400" dirty="0" smtClean="0"/>
              <a:t>     x + y = 10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Multiply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equation by </a:t>
            </a:r>
            <a:r>
              <a:rPr lang="en-US" sz="2400" b="1" dirty="0" smtClean="0"/>
              <a:t>-2 </a:t>
            </a:r>
            <a:r>
              <a:rPr lang="en-US" sz="2400" dirty="0" smtClean="0"/>
              <a:t>to make opposites and eliminate the variable x: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-2(x +y = 10) = -2x - 2y = -20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Write the equations vertically (stacked) and add them:</a:t>
            </a:r>
          </a:p>
          <a:p>
            <a:pPr marL="457200" lvl="1" indent="0">
              <a:buNone/>
            </a:pPr>
            <a:r>
              <a:rPr lang="en-US" sz="2200" dirty="0"/>
              <a:t>	 </a:t>
            </a:r>
            <a:r>
              <a:rPr lang="en-US" sz="2200" dirty="0" smtClean="0"/>
              <a:t>  2x + y   =    8</a:t>
            </a:r>
          </a:p>
          <a:p>
            <a:pPr marL="457200" lvl="1" indent="0">
              <a:buNone/>
            </a:pPr>
            <a:r>
              <a:rPr lang="en-US" sz="2200" dirty="0" smtClean="0"/>
              <a:t>  </a:t>
            </a:r>
            <a:r>
              <a:rPr lang="en-US" sz="2200" u="sng" dirty="0" smtClean="0"/>
              <a:t> +   -2x – 2y = -20</a:t>
            </a:r>
          </a:p>
          <a:p>
            <a:pPr marL="457200" lvl="1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</a:t>
            </a:r>
            <a:r>
              <a:rPr lang="en-US" sz="2200" u="sng" dirty="0" smtClean="0"/>
              <a:t>-1y = -12</a:t>
            </a:r>
            <a:endParaRPr lang="en-US" sz="2200" dirty="0" smtClean="0"/>
          </a:p>
          <a:p>
            <a:pPr marL="457200" lvl="1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-1       -1</a:t>
            </a:r>
          </a:p>
          <a:p>
            <a:pPr marL="457200" lvl="1" indent="0">
              <a:buNone/>
            </a:pPr>
            <a:r>
              <a:rPr lang="en-US" sz="2200" dirty="0" smtClean="0"/>
              <a:t>                </a:t>
            </a:r>
            <a:r>
              <a:rPr lang="en-US" sz="2200" b="1" dirty="0" smtClean="0"/>
              <a:t>y = 12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Substitute </a:t>
            </a:r>
            <a:r>
              <a:rPr lang="en-US" sz="2200" b="1" dirty="0" smtClean="0"/>
              <a:t>12</a:t>
            </a:r>
            <a:r>
              <a:rPr lang="en-US" sz="2200" dirty="0" smtClean="0"/>
              <a:t> for </a:t>
            </a:r>
            <a:r>
              <a:rPr lang="en-US" sz="2200" b="1" dirty="0" smtClean="0"/>
              <a:t>y</a:t>
            </a:r>
            <a:r>
              <a:rPr lang="en-US" sz="2200" dirty="0" smtClean="0"/>
              <a:t> in the equation, and solve for </a:t>
            </a:r>
            <a:r>
              <a:rPr lang="en-US" sz="2200" b="1" dirty="0" smtClean="0"/>
              <a:t>x</a:t>
            </a:r>
            <a:r>
              <a:rPr lang="en-US" sz="2200" dirty="0" smtClean="0"/>
              <a:t>.  X + 12 = 10 , therefore </a:t>
            </a:r>
            <a:r>
              <a:rPr lang="en-US" sz="2200" b="1" dirty="0" smtClean="0"/>
              <a:t>x = -2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The SOLUTION to the system of equations is </a:t>
            </a:r>
            <a:r>
              <a:rPr lang="en-US" sz="2200" b="1" dirty="0" smtClean="0"/>
              <a:t>(-2,12)</a:t>
            </a:r>
            <a:r>
              <a:rPr lang="en-US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68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614126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Linear Equations</a:t>
            </a:r>
            <a:r>
              <a:rPr lang="en-US" dirty="0" smtClean="0"/>
              <a:t> is a set of two or more linear equations which are solves or graphed together.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 </a:t>
            </a:r>
            <a:r>
              <a:rPr lang="en-US" b="1" u="sng" dirty="0" smtClean="0"/>
              <a:t>Solution</a:t>
            </a:r>
            <a:r>
              <a:rPr lang="en-US" dirty="0" smtClean="0"/>
              <a:t> to a System of Linear Equations is an ordered pair of numbers (</a:t>
            </a:r>
            <a:r>
              <a:rPr lang="en-US" dirty="0" err="1" smtClean="0"/>
              <a:t>x,y</a:t>
            </a:r>
            <a:r>
              <a:rPr lang="en-US" dirty="0" smtClean="0"/>
              <a:t>) that is a solution to both equations.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46111" y="452718"/>
                <a:ext cx="9404723" cy="6244296"/>
              </a:xfrm>
            </p:spPr>
            <p:txBody>
              <a:bodyPr/>
              <a:lstStyle/>
              <a:p>
                <a:r>
                  <a:rPr lang="en-US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</a:t>
                </a:r>
                <a:r>
                  <a:rPr lang="en-US" dirty="0" smtClean="0"/>
                  <a:t>:</a:t>
                </a:r>
                <a:br>
                  <a:rPr lang="en-US" dirty="0" smtClean="0"/>
                </a:b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=6</m:t>
                            </m:r>
                          </m:e>
                          <m:e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=4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	*The solution to this system of 			equations is the ordered pair 	(5,1)because substituting 5 for x 	and 1 for y creates two true 	equations:  5+1=6 and 5-1=4.</a:t>
                </a:r>
                <a:br>
                  <a:rPr lang="en-US" dirty="0" smtClean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46111" y="452718"/>
                <a:ext cx="9404723" cy="6244296"/>
              </a:xfrm>
              <a:blipFill rotWithShape="0">
                <a:blip r:embed="rId2"/>
                <a:stretch>
                  <a:fillRect l="-2592" t="-2146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6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Methods of Solving Systems of Linear Equations: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1) Graphic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2) Substitution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3) Elimination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32617" cy="1400530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Solving Systems of Equations Graphically: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18635" cy="455720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Write both equations in Slope-Intercept Form (y=</a:t>
            </a:r>
            <a:r>
              <a:rPr lang="en-US" sz="3600" dirty="0" err="1" smtClean="0"/>
              <a:t>mx+b</a:t>
            </a:r>
            <a:r>
              <a:rPr lang="en-US" sz="3600" dirty="0" smtClean="0"/>
              <a:t>).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Graph both lines on the same coordinate plane.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The ordered pair (</a:t>
            </a:r>
            <a:r>
              <a:rPr lang="en-US" sz="3600" dirty="0" err="1" smtClean="0"/>
              <a:t>x,y</a:t>
            </a:r>
            <a:r>
              <a:rPr lang="en-US" sz="3600" dirty="0" smtClean="0"/>
              <a:t>) where the lines intersect is the solution to the system of equations.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Verify the solution by substituting the x and y values of the ordered pair into the original</a:t>
            </a:r>
            <a:r>
              <a:rPr lang="en-US" sz="3900" dirty="0" smtClean="0"/>
              <a:t> equations and check for equivalence.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97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Line Theorem: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Two distinct, non-vertical lines in the plane are parallel if they have the </a:t>
            </a:r>
            <a:r>
              <a:rPr lang="en-US" sz="3200" b="1" dirty="0" smtClean="0"/>
              <a:t>same slope </a:t>
            </a:r>
            <a:r>
              <a:rPr lang="en-US" sz="3200" dirty="0" smtClean="0"/>
              <a:t>and </a:t>
            </a:r>
            <a:r>
              <a:rPr lang="en-US" sz="3200" b="1" dirty="0" smtClean="0"/>
              <a:t>different y-intercepts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Parallel lines do not intersect, and therefore a system of equations with parallel lines, has NO SOLUTION.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Verify that lines are parallel by comparing their slopes and y-intercepts.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72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230072" cy="1400530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Solving Systems of Equations Using Substitution: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44" y="2052918"/>
            <a:ext cx="11641156" cy="4195481"/>
          </a:xfrm>
        </p:spPr>
        <p:txBody>
          <a:bodyPr>
            <a:noAutofit/>
          </a:bodyPr>
          <a:lstStyle/>
          <a:p>
            <a:r>
              <a:rPr lang="en-US" sz="2800" dirty="0" smtClean="0"/>
              <a:t>If two expressions are equal to the same value, then they can be written equal to one another.</a:t>
            </a:r>
          </a:p>
          <a:p>
            <a:r>
              <a:rPr lang="en-US" sz="2800" dirty="0" smtClean="0"/>
              <a:t>Solve both equations for </a:t>
            </a:r>
            <a:r>
              <a:rPr lang="en-US" sz="2800" b="1" dirty="0" smtClean="0"/>
              <a:t>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Set them equal to each other because they are both equal to </a:t>
            </a:r>
            <a:r>
              <a:rPr lang="en-US" sz="2800" b="1" dirty="0" smtClean="0"/>
              <a:t>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Solve for </a:t>
            </a:r>
            <a:r>
              <a:rPr lang="en-US" sz="2800" b="1" dirty="0" smtClean="0"/>
              <a:t>x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Substitute the value of </a:t>
            </a:r>
            <a:r>
              <a:rPr lang="en-US" sz="2800" b="1" dirty="0" smtClean="0"/>
              <a:t>x</a:t>
            </a:r>
            <a:r>
              <a:rPr lang="en-US" sz="2800" dirty="0" smtClean="0"/>
              <a:t> into the equation to find the value of </a:t>
            </a:r>
            <a:r>
              <a:rPr lang="en-US" sz="2800" b="1" dirty="0" smtClean="0"/>
              <a:t>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Once you have values for </a:t>
            </a:r>
            <a:r>
              <a:rPr lang="en-US" sz="2800" b="1" dirty="0" smtClean="0"/>
              <a:t>x</a:t>
            </a:r>
            <a:r>
              <a:rPr lang="en-US" sz="2800" dirty="0" smtClean="0"/>
              <a:t> and </a:t>
            </a:r>
            <a:r>
              <a:rPr lang="en-US" sz="2800" b="1" dirty="0" smtClean="0"/>
              <a:t>y</a:t>
            </a:r>
            <a:r>
              <a:rPr lang="en-US" sz="2800" dirty="0" smtClean="0"/>
              <a:t>, you have solved the system of equations.</a:t>
            </a:r>
          </a:p>
        </p:txBody>
      </p:sp>
    </p:spTree>
    <p:extLst>
      <p:ext uri="{BB962C8B-B14F-4D97-AF65-F5344CB8AC3E}">
        <p14:creationId xmlns:p14="http://schemas.microsoft.com/office/powerpoint/2010/main" val="37168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5407"/>
          </a:xfrm>
        </p:spPr>
        <p:txBody>
          <a:bodyPr/>
          <a:lstStyle/>
          <a:p>
            <a:r>
              <a:rPr lang="en-US" sz="4000" dirty="0" smtClean="0"/>
              <a:t>Example of Substitution: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5585"/>
            <a:ext cx="11721947" cy="550843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 </a:t>
            </a:r>
            <a:r>
              <a:rPr lang="en-US" sz="2400" dirty="0" smtClean="0"/>
              <a:t>y= 5x – 8</a:t>
            </a:r>
          </a:p>
          <a:p>
            <a:pPr marL="0" indent="0">
              <a:buNone/>
            </a:pPr>
            <a:r>
              <a:rPr lang="en-US" sz="2400" dirty="0" smtClean="0"/>
              <a:t>	y = 6x + 3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Since both equations are equal to </a:t>
            </a:r>
            <a:r>
              <a:rPr lang="en-US" sz="2400" b="1" dirty="0" smtClean="0"/>
              <a:t>y</a:t>
            </a:r>
            <a:r>
              <a:rPr lang="en-US" sz="2400" dirty="0" smtClean="0"/>
              <a:t>, they are equal to each other.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5x – 8 = 6x + 3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u="sng" dirty="0" smtClean="0"/>
              <a:t>-5x         -5x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-8 = x + 3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en-US" sz="2400" u="sng" dirty="0" smtClean="0"/>
              <a:t> -3        - 3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b="1" dirty="0" smtClean="0"/>
              <a:t>-11 = 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Substitute </a:t>
            </a:r>
            <a:r>
              <a:rPr lang="en-US" sz="2400" b="1" dirty="0" smtClean="0"/>
              <a:t>-11 </a:t>
            </a:r>
            <a:r>
              <a:rPr lang="en-US" sz="2400" dirty="0" smtClean="0"/>
              <a:t>for </a:t>
            </a:r>
            <a:r>
              <a:rPr lang="en-US" sz="2400" b="1" dirty="0" smtClean="0"/>
              <a:t>x</a:t>
            </a:r>
            <a:r>
              <a:rPr lang="en-US" sz="2400" dirty="0" smtClean="0"/>
              <a:t>, and solve for </a:t>
            </a:r>
            <a:r>
              <a:rPr lang="en-US" sz="2400" b="1" dirty="0" smtClean="0"/>
              <a:t>y</a:t>
            </a:r>
            <a:r>
              <a:rPr lang="en-US" sz="2400" dirty="0" smtClean="0"/>
              <a:t>.  Y = 5 (-11) – 8</a:t>
            </a:r>
          </a:p>
          <a:p>
            <a:pPr marL="457200" lvl="1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							  y = -55 – 8</a:t>
            </a:r>
          </a:p>
          <a:p>
            <a:pPr marL="457200" lvl="1" indent="0">
              <a:buNone/>
            </a:pPr>
            <a:r>
              <a:rPr lang="en-US" sz="2200" b="1" dirty="0"/>
              <a:t> </a:t>
            </a:r>
            <a:r>
              <a:rPr lang="en-US" sz="2200" b="1" dirty="0" smtClean="0"/>
              <a:t>                                                                  y = -63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dirty="0" smtClean="0"/>
              <a:t>The SOLUTION to the system of equations is </a:t>
            </a:r>
            <a:r>
              <a:rPr lang="en-US" sz="2200" b="1" dirty="0" smtClean="0"/>
              <a:t>(-11, -63).</a:t>
            </a:r>
          </a:p>
          <a:p>
            <a:pPr lvl="1"/>
            <a:endParaRPr lang="en-US" sz="22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096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108887" cy="1400530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Solving Systems of Equations Using Elimination: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908" y="2074952"/>
            <a:ext cx="10486433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Write the system of equations vertically (stacked) lining up the like terms (x’s with x’s and y’s with y’s).</a:t>
            </a:r>
          </a:p>
          <a:p>
            <a:r>
              <a:rPr lang="en-US" sz="2800" dirty="0" smtClean="0"/>
              <a:t>Add the equations so that one of the variables and its opposite cancel each other out and become zero.</a:t>
            </a:r>
          </a:p>
          <a:p>
            <a:r>
              <a:rPr lang="en-US" sz="2800" dirty="0" smtClean="0"/>
              <a:t>This leaves you with one variable. Solve for this variable.</a:t>
            </a:r>
          </a:p>
          <a:p>
            <a:r>
              <a:rPr lang="en-US" sz="2800" dirty="0" smtClean="0"/>
              <a:t>When you get a value for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variable, substitute it into the equation to find the value of the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variable.</a:t>
            </a:r>
          </a:p>
          <a:p>
            <a:r>
              <a:rPr lang="en-US" sz="2800" dirty="0" smtClean="0"/>
              <a:t>When  you have values for </a:t>
            </a:r>
            <a:r>
              <a:rPr lang="en-US" sz="2800" b="1" dirty="0" smtClean="0"/>
              <a:t>x</a:t>
            </a:r>
            <a:r>
              <a:rPr lang="en-US" sz="2800" dirty="0" smtClean="0"/>
              <a:t> and </a:t>
            </a:r>
            <a:r>
              <a:rPr lang="en-US" sz="2800" b="1" dirty="0" smtClean="0"/>
              <a:t>y</a:t>
            </a:r>
            <a:r>
              <a:rPr lang="en-US" sz="2800" dirty="0" smtClean="0"/>
              <a:t>, you have solved the system of equations.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429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211</TotalTime>
  <Words>417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Century Gothic</vt:lpstr>
      <vt:lpstr>Wingdings</vt:lpstr>
      <vt:lpstr>Wingdings 3</vt:lpstr>
      <vt:lpstr>Ion</vt:lpstr>
      <vt:lpstr>Systems of Equations</vt:lpstr>
      <vt:lpstr>A System of Linear Equations is a set of two or more linear equations which are solves or graphed together.  A Solution to a System of Linear Equations is an ordered pair of numbers (x,y) that is a solution to both equations.        </vt:lpstr>
      <vt:lpstr>Example:   {█(x+y=6@x -y=4)}   *The solution to this system of    equations is the ordered pair  (5,1)because substituting 5 for x  and 1 for y creates two true  equations:  5+1=6 and 5-1=4. </vt:lpstr>
      <vt:lpstr>Three Methods of Solving Systems of Linear Equations:  1) Graphic  2) Substitution  3) Elimination </vt:lpstr>
      <vt:lpstr>Method 1- Solving Systems of Equations Graphically:</vt:lpstr>
      <vt:lpstr>Parallel Line Theorem:</vt:lpstr>
      <vt:lpstr>Method 2- Solving Systems of Equations Using Substitution:</vt:lpstr>
      <vt:lpstr>Example of Substitution:</vt:lpstr>
      <vt:lpstr>Method 3- Solving Systems of Equations Using Elimination:</vt:lpstr>
      <vt:lpstr>Example of Elimination: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Expressions &amp; Equations</dc:title>
  <dc:creator>Meghan Seitz</dc:creator>
  <cp:lastModifiedBy>Meghan Seitz</cp:lastModifiedBy>
  <cp:revision>33</cp:revision>
  <dcterms:created xsi:type="dcterms:W3CDTF">2015-02-26T14:44:42Z</dcterms:created>
  <dcterms:modified xsi:type="dcterms:W3CDTF">2017-05-09T14:28:20Z</dcterms:modified>
</cp:coreProperties>
</file>