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37C44-6CC1-4946-8D6F-33ED56FAA4D5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5A65CB-D26E-451C-8E6C-9570BC7DFD2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http://re3.mm-a3.yimg.com/image/835958175" TargetMode="External"/><Relationship Id="rId7" Type="http://schemas.openxmlformats.org/officeDocument/2006/relationships/image" Target="http://re3.mm-a7.yimg.com/image/251178050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http://re3.mm-a5.yimg.com/image/2018606403" TargetMode="External"/><Relationship Id="rId5" Type="http://schemas.openxmlformats.org/officeDocument/2006/relationships/image" Target="http://re3.mm-a2.yimg.com/image/342073808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image" Target="http://re3.mm-a4.yimg.com/image/111878356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447800"/>
            <a:ext cx="894291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Unit 5: Geometric </a:t>
            </a:r>
          </a:p>
          <a:p>
            <a:pPr algn="ctr"/>
            <a:r>
              <a:rPr lang="en-US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Transformations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525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03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endParaRPr lang="en-US" sz="4000" b="1" dirty="0" smtClean="0"/>
          </a:p>
          <a:p>
            <a:r>
              <a:rPr lang="en-US" sz="4000" b="1" dirty="0" smtClean="0"/>
              <a:t>Transformation-</a:t>
            </a:r>
            <a:r>
              <a:rPr lang="en-US" sz="4000" dirty="0" smtClean="0"/>
              <a:t> </a:t>
            </a:r>
            <a:r>
              <a:rPr lang="en-US" sz="4000" dirty="0"/>
              <a:t>a change in position, shape, or size of a figure.</a:t>
            </a:r>
          </a:p>
          <a:p>
            <a:endParaRPr lang="en-US" sz="4000" dirty="0" smtClean="0"/>
          </a:p>
          <a:p>
            <a:r>
              <a:rPr lang="en-US" sz="4000" b="1" dirty="0"/>
              <a:t>Image-</a:t>
            </a:r>
            <a:r>
              <a:rPr lang="en-US" sz="4000" dirty="0"/>
              <a:t> the figure you get after a transformation (original point A has an image of A’).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45070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Types of Transformations: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en-US" sz="4000" dirty="0" smtClean="0"/>
              <a:t>Translation </a:t>
            </a:r>
            <a:r>
              <a:rPr lang="en-US" sz="4000" dirty="0"/>
              <a:t>(slide)</a:t>
            </a:r>
          </a:p>
          <a:p>
            <a:pPr marL="514350" lvl="0" indent="-514350">
              <a:buFont typeface="+mj-lt"/>
              <a:buAutoNum type="arabicPeriod"/>
            </a:pPr>
            <a:endParaRPr lang="en-US" sz="4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4000" dirty="0" smtClean="0"/>
              <a:t>  Reflection </a:t>
            </a:r>
            <a:r>
              <a:rPr lang="en-US" sz="4000" dirty="0"/>
              <a:t>(flip)</a:t>
            </a:r>
          </a:p>
          <a:p>
            <a:pPr marL="514350" lvl="0" indent="-514350">
              <a:buFont typeface="+mj-lt"/>
              <a:buAutoNum type="arabicPeriod"/>
            </a:pPr>
            <a:endParaRPr lang="en-US" sz="4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4000" dirty="0" smtClean="0"/>
              <a:t>  Rotation </a:t>
            </a:r>
            <a:r>
              <a:rPr lang="en-US" sz="4000" dirty="0"/>
              <a:t>(turn)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3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27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r>
              <a:rPr lang="en-US" sz="4000" b="1" dirty="0"/>
              <a:t>Translation-</a:t>
            </a:r>
            <a:r>
              <a:rPr lang="en-US" sz="4000" dirty="0"/>
              <a:t> a transformation that moves each p</a:t>
            </a:r>
            <a:r>
              <a:rPr lang="en-US" sz="4000" dirty="0" smtClean="0"/>
              <a:t>oint </a:t>
            </a:r>
            <a:r>
              <a:rPr lang="en-US" sz="4000" dirty="0"/>
              <a:t>of a figure the same distance AND in </a:t>
            </a:r>
            <a:r>
              <a:rPr lang="en-US" sz="4000" dirty="0" smtClean="0"/>
              <a:t>the </a:t>
            </a:r>
            <a:r>
              <a:rPr lang="en-US" sz="4000" dirty="0"/>
              <a:t>same direction (SLIDE</a:t>
            </a:r>
            <a:r>
              <a:rPr lang="en-US" sz="4000" dirty="0" smtClean="0"/>
              <a:t>).</a:t>
            </a:r>
          </a:p>
          <a:p>
            <a:endParaRPr lang="en-US" sz="4000" dirty="0" smtClean="0"/>
          </a:p>
          <a:p>
            <a:r>
              <a:rPr lang="en-US" sz="4000" b="1" dirty="0"/>
              <a:t>Reflection-</a:t>
            </a:r>
            <a:r>
              <a:rPr lang="en-US" sz="4000" dirty="0"/>
              <a:t> a transformation that flips a figure over </a:t>
            </a:r>
            <a:r>
              <a:rPr lang="en-US" sz="4000" dirty="0" smtClean="0"/>
              <a:t>a </a:t>
            </a:r>
            <a:r>
              <a:rPr lang="en-US" sz="4000" dirty="0"/>
              <a:t>line and creates a mirror image (FLIP).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9938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Autofit/>
          </a:bodyPr>
          <a:lstStyle/>
          <a:p>
            <a:r>
              <a:rPr lang="en-US" sz="4000" b="1" dirty="0"/>
              <a:t>Line of Reflection-</a:t>
            </a:r>
            <a:r>
              <a:rPr lang="en-US" sz="4000" dirty="0"/>
              <a:t> the line which a figure is </a:t>
            </a:r>
            <a:r>
              <a:rPr lang="en-US" sz="4000" dirty="0" smtClean="0"/>
              <a:t>reflected </a:t>
            </a:r>
            <a:r>
              <a:rPr lang="en-US" sz="4000" dirty="0"/>
              <a:t>over</a:t>
            </a:r>
            <a:r>
              <a:rPr lang="en-US" sz="4000" dirty="0" smtClean="0"/>
              <a:t>.</a:t>
            </a:r>
            <a:endParaRPr lang="en-US" sz="4000" dirty="0"/>
          </a:p>
          <a:p>
            <a:r>
              <a:rPr lang="en-US" sz="4000" b="1" dirty="0" err="1"/>
              <a:t>Reflectional</a:t>
            </a:r>
            <a:r>
              <a:rPr lang="en-US" sz="4000" b="1" dirty="0"/>
              <a:t> Symmetry-</a:t>
            </a:r>
            <a:r>
              <a:rPr lang="en-US" sz="4000" dirty="0"/>
              <a:t> a figure can be reflected </a:t>
            </a:r>
            <a:r>
              <a:rPr lang="en-US" sz="4000" dirty="0" smtClean="0"/>
              <a:t>over a </a:t>
            </a:r>
            <a:r>
              <a:rPr lang="en-US" sz="4000" dirty="0"/>
              <a:t>line so that its image matches the original figure</a:t>
            </a:r>
            <a:r>
              <a:rPr lang="en-US" sz="4000" dirty="0" smtClean="0"/>
              <a:t>.</a:t>
            </a:r>
          </a:p>
          <a:p>
            <a:r>
              <a:rPr lang="en-US" sz="4000" b="1" dirty="0"/>
              <a:t>Line of Symmetry-</a:t>
            </a:r>
            <a:r>
              <a:rPr lang="en-US" sz="4000" dirty="0"/>
              <a:t> If you fold a figure along this </a:t>
            </a:r>
            <a:r>
              <a:rPr lang="en-US" sz="4000" dirty="0" smtClean="0"/>
              <a:t>line, the </a:t>
            </a:r>
            <a:r>
              <a:rPr lang="en-US" sz="4000" dirty="0"/>
              <a:t>two halves match exactly.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07531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763000" cy="4389120"/>
          </a:xfrm>
        </p:spPr>
        <p:txBody>
          <a:bodyPr>
            <a:normAutofit fontScale="77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700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Rotation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- a transformation that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turns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  a 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a fixed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point (TURN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4700" dirty="0">
              <a:ea typeface="Times New Roman" panose="02020603050405020304" pitchFamily="18" charset="0"/>
              <a:cs typeface="Device Font 10cpi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700" dirty="0">
              <a:ea typeface="Times New Roman" panose="02020603050405020304" pitchFamily="18" charset="0"/>
              <a:cs typeface="Device Font 10cpi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700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Center of Rotation</a:t>
            </a:r>
            <a:r>
              <a:rPr lang="en-US" sz="47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 the fixed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      that 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a figure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is rotated 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around.</a:t>
            </a:r>
            <a:endParaRPr lang="en-US" sz="4700" dirty="0">
              <a:ea typeface="Times New Roman" panose="02020603050405020304" pitchFamily="18" charset="0"/>
              <a:cs typeface="Device Font 10cpi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700" dirty="0">
              <a:ea typeface="Times New Roman" panose="02020603050405020304" pitchFamily="18" charset="0"/>
              <a:cs typeface="Device Font 10cpi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700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Angle of Rotation</a:t>
            </a:r>
            <a:r>
              <a:rPr lang="en-US" sz="47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 the number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    degrees 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7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4700" dirty="0">
                <a:ea typeface="Times New Roman" panose="02020603050405020304" pitchFamily="18" charset="0"/>
                <a:cs typeface="Times New Roman" panose="02020603050405020304" pitchFamily="18" charset="0"/>
              </a:rPr>
              <a:t>rotates.</a:t>
            </a:r>
            <a:endParaRPr lang="en-US" sz="4700" dirty="0">
              <a:ea typeface="Times New Roman" panose="02020603050405020304" pitchFamily="18" charset="0"/>
              <a:cs typeface="Device Font 10cpi"/>
            </a:endParaRP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5199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8768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Rotational Symmetry</a:t>
            </a:r>
            <a:r>
              <a:rPr lang="en-US" sz="4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>
                <a:ea typeface="Times New Roman" panose="02020603050405020304" pitchFamily="18" charset="0"/>
                <a:cs typeface="Times New Roman" panose="02020603050405020304" pitchFamily="18" charset="0"/>
              </a:rPr>
              <a:t> A figure can be rotated </a:t>
            </a:r>
            <a:r>
              <a:rPr lang="en-US" sz="4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degrees </a:t>
            </a:r>
            <a:r>
              <a:rPr lang="en-US" sz="4000" dirty="0">
                <a:ea typeface="Times New Roman" panose="02020603050405020304" pitchFamily="18" charset="0"/>
                <a:cs typeface="Times New Roman" panose="02020603050405020304" pitchFamily="18" charset="0"/>
              </a:rPr>
              <a:t>or less, and </a:t>
            </a:r>
            <a:r>
              <a:rPr lang="en-US" sz="4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exactly</a:t>
            </a:r>
            <a:r>
              <a:rPr lang="en-US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matches </a:t>
            </a:r>
            <a:r>
              <a:rPr lang="en-US" sz="4000" dirty="0">
                <a:ea typeface="Times New Roman" panose="02020603050405020304" pitchFamily="18" charset="0"/>
                <a:cs typeface="Times New Roman" panose="02020603050405020304" pitchFamily="18" charset="0"/>
              </a:rPr>
              <a:t>its original figure.</a:t>
            </a:r>
            <a:endParaRPr lang="en-US" sz="3200" dirty="0">
              <a:ea typeface="Times New Roman" panose="02020603050405020304" pitchFamily="18" charset="0"/>
              <a:cs typeface="Device Font 10cpi"/>
            </a:endParaRPr>
          </a:p>
          <a:p>
            <a:pPr marL="1371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ea typeface="Times New Roman" panose="02020603050405020304" pitchFamily="18" charset="0"/>
              <a:cs typeface="Device Font 10cpi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Times New Roman" panose="02020603050405020304" pitchFamily="18" charset="0"/>
                <a:cs typeface="Times New Roman" panose="02020603050405020304" pitchFamily="18" charset="0"/>
              </a:rPr>
              <a:t>*Every figure can be rotated 360 degrees to match its original figure exactly.</a:t>
            </a:r>
            <a:endParaRPr lang="en-US" sz="3200" dirty="0">
              <a:ea typeface="Times New Roman" panose="02020603050405020304" pitchFamily="18" charset="0"/>
              <a:cs typeface="Device Font 10cpi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3220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6246" y="-7852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Examples:</a:t>
            </a:r>
            <a:endParaRPr lang="en-US" sz="4000" dirty="0"/>
          </a:p>
        </p:txBody>
      </p:sp>
      <p:pic>
        <p:nvPicPr>
          <p:cNvPr id="1029" name="Picture 5" descr="Go to fullsize image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1071563"/>
            <a:ext cx="35433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 to fullsize image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4" y="2635992"/>
            <a:ext cx="37814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Go to fullsize image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5044198"/>
            <a:ext cx="28575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o to fullsize image"/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336237"/>
            <a:ext cx="32004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Go to fullsize image"/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4014077"/>
            <a:ext cx="32575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5800" y="83024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Reflections: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7200" y="1924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4667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Translations: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791200" y="86323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Rotations: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9467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12715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man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989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182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Bookman</vt:lpstr>
      <vt:lpstr>Calibri</vt:lpstr>
      <vt:lpstr>Constantia</vt:lpstr>
      <vt:lpstr>Device Font 10cpi</vt:lpstr>
      <vt:lpstr>Times New Roman</vt:lpstr>
      <vt:lpstr>Verdana</vt:lpstr>
      <vt:lpstr>Wingdings 2</vt:lpstr>
      <vt:lpstr>Flow</vt:lpstr>
      <vt:lpstr>PowerPoint Presentation</vt:lpstr>
      <vt:lpstr>PowerPoint Presentation</vt:lpstr>
      <vt:lpstr>Three Types of Transformations: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 Operations</dc:creator>
  <cp:lastModifiedBy>Meghan Seitz</cp:lastModifiedBy>
  <cp:revision>6</cp:revision>
  <dcterms:created xsi:type="dcterms:W3CDTF">2011-12-06T14:21:42Z</dcterms:created>
  <dcterms:modified xsi:type="dcterms:W3CDTF">2014-11-14T14:56:50Z</dcterms:modified>
</cp:coreProperties>
</file>